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F503-338D-4A9B-8427-78A760381715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A995-783D-403E-B852-D7FF315BFD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60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F503-338D-4A9B-8427-78A760381715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A995-783D-403E-B852-D7FF315BFD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586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F503-338D-4A9B-8427-78A760381715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A995-783D-403E-B852-D7FF315BFD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828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F503-338D-4A9B-8427-78A760381715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A995-783D-403E-B852-D7FF315BFDC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1561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F503-338D-4A9B-8427-78A760381715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A995-783D-403E-B852-D7FF315BFD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316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F503-338D-4A9B-8427-78A760381715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A995-783D-403E-B852-D7FF315BFD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399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F503-338D-4A9B-8427-78A760381715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A995-783D-403E-B852-D7FF315BFD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9663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F503-338D-4A9B-8427-78A760381715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A995-783D-403E-B852-D7FF315BFD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581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F503-338D-4A9B-8427-78A760381715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A995-783D-403E-B852-D7FF315BFD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061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F503-338D-4A9B-8427-78A760381715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A995-783D-403E-B852-D7FF315BFD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55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F503-338D-4A9B-8427-78A760381715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A995-783D-403E-B852-D7FF315BFD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91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F503-338D-4A9B-8427-78A760381715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A995-783D-403E-B852-D7FF315BFD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496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F503-338D-4A9B-8427-78A760381715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A995-783D-403E-B852-D7FF315BFD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99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F503-338D-4A9B-8427-78A760381715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A995-783D-403E-B852-D7FF315BFD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83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F503-338D-4A9B-8427-78A760381715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A995-783D-403E-B852-D7FF315BFD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618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F503-338D-4A9B-8427-78A760381715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A995-783D-403E-B852-D7FF315BFD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496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6F503-338D-4A9B-8427-78A760381715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A995-783D-403E-B852-D7FF315BFD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27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0C56F503-338D-4A9B-8427-78A760381715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C0EA995-783D-403E-B852-D7FF315BFD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4268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1333" y="878540"/>
            <a:ext cx="10430934" cy="4176059"/>
          </a:xfrm>
        </p:spPr>
        <p:txBody>
          <a:bodyPr>
            <a:normAutofit/>
          </a:bodyPr>
          <a:lstStyle/>
          <a:p>
            <a:pPr algn="ctr"/>
            <a:r>
              <a:rPr lang="ru-RU" sz="7200" dirty="0"/>
              <a:t>Центр молодежного </a:t>
            </a:r>
            <a:br>
              <a:rPr lang="ru-RU" sz="7200" dirty="0"/>
            </a:br>
            <a:r>
              <a:rPr lang="ru-RU" sz="7200" dirty="0"/>
              <a:t>инновационного </a:t>
            </a:r>
            <a:br>
              <a:rPr lang="ru-RU" sz="7200" dirty="0"/>
            </a:br>
            <a:r>
              <a:rPr lang="ru-RU" sz="7200" dirty="0"/>
              <a:t>творчества «Интеллект»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34732" y="6005775"/>
            <a:ext cx="9144000" cy="754025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Руководитель проекта «Большой ФАБЛАБ» - </a:t>
            </a:r>
            <a:r>
              <a:rPr lang="ru-RU" dirty="0" err="1"/>
              <a:t>Крмилина</a:t>
            </a:r>
            <a:r>
              <a:rPr lang="ru-RU" dirty="0"/>
              <a:t> Юлия Александровна</a:t>
            </a:r>
          </a:p>
          <a:p>
            <a:r>
              <a:rPr lang="ru-RU" dirty="0"/>
              <a:t>(«Приоритет-2030»)</a:t>
            </a:r>
          </a:p>
        </p:txBody>
      </p:sp>
    </p:spTree>
    <p:extLst>
      <p:ext uri="{BB962C8B-B14F-4D97-AF65-F5344CB8AC3E}">
        <p14:creationId xmlns:p14="http://schemas.microsoft.com/office/powerpoint/2010/main" val="4109500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/>
              <a:t>Дополнительная общеразвивающая программа</a:t>
            </a:r>
            <a:br>
              <a:rPr lang="ru-RU" dirty="0"/>
            </a:br>
            <a:r>
              <a:rPr lang="ru-RU" dirty="0"/>
              <a:t> </a:t>
            </a:r>
            <a:r>
              <a:rPr lang="ru-RU" sz="6000" dirty="0"/>
              <a:t>«Основы лазерных технологий»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538032"/>
              </p:ext>
            </p:extLst>
          </p:nvPr>
        </p:nvGraphicFramePr>
        <p:xfrm>
          <a:off x="1120774" y="2085602"/>
          <a:ext cx="10233026" cy="4038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26354">
                  <a:extLst>
                    <a:ext uri="{9D8B030D-6E8A-4147-A177-3AD203B41FA5}">
                      <a16:colId xmlns:a16="http://schemas.microsoft.com/office/drawing/2014/main" val="59854410"/>
                    </a:ext>
                  </a:extLst>
                </a:gridCol>
                <a:gridCol w="6306672">
                  <a:extLst>
                    <a:ext uri="{9D8B030D-6E8A-4147-A177-3AD203B41FA5}">
                      <a16:colId xmlns:a16="http://schemas.microsoft.com/office/drawing/2014/main" val="2845911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программы в часах</a:t>
                      </a:r>
                    </a:p>
                  </a:txBody>
                  <a:tcPr marL="94459" marR="94459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4459" marR="94459"/>
                </a:tc>
                <a:extLst>
                  <a:ext uri="{0D108BD9-81ED-4DB2-BD59-A6C34878D82A}">
                    <a16:rowId xmlns:a16="http://schemas.microsoft.com/office/drawing/2014/main" val="3977674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Аннотация</a:t>
                      </a:r>
                    </a:p>
                  </a:txBody>
                  <a:tcPr marL="94459" marR="94459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Обучающиеся получат первоначальные навыки работы </a:t>
                      </a:r>
                      <a:b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графическим редактором CorelDraw, научатся создавать макеты для лазерного станка с ЧПУ (СО2) и лазерного маркировщика.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Студенты получат навыки работы со специализированным ПО лазерных станков RDWorks и EzCad.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Получат опыт при возникновении непредвиденной ситуации во время работы на станках.</a:t>
                      </a:r>
                    </a:p>
                  </a:txBody>
                  <a:tcPr marL="94459" marR="94459"/>
                </a:tc>
                <a:extLst>
                  <a:ext uri="{0D108BD9-81ED-4DB2-BD59-A6C34878D82A}">
                    <a16:rowId xmlns:a16="http://schemas.microsoft.com/office/drawing/2014/main" val="974805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аудитория </a:t>
                      </a:r>
                    </a:p>
                  </a:txBody>
                  <a:tcPr marL="94459" marR="94459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Студенты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опыта работы с лазерными технологиями</a:t>
                      </a:r>
                    </a:p>
                  </a:txBody>
                  <a:tcPr marL="94459" marR="94459"/>
                </a:tc>
                <a:extLst>
                  <a:ext uri="{0D108BD9-81ED-4DB2-BD59-A6C34878D82A}">
                    <a16:rowId xmlns:a16="http://schemas.microsoft.com/office/drawing/2014/main" val="3329751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обучения </a:t>
                      </a:r>
                    </a:p>
                  </a:txBody>
                  <a:tcPr marL="94459" marR="94459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Очная с применением дистанционных технологий</a:t>
                      </a:r>
                    </a:p>
                  </a:txBody>
                  <a:tcPr marL="94459" marR="94459"/>
                </a:tc>
                <a:extLst>
                  <a:ext uri="{0D108BD9-81ED-4DB2-BD59-A6C34878D82A}">
                    <a16:rowId xmlns:a16="http://schemas.microsoft.com/office/drawing/2014/main" val="3384296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Продолжительность обучения</a:t>
                      </a:r>
                    </a:p>
                  </a:txBody>
                  <a:tcPr marL="94459" marR="94459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раз в неделю по 4 </a:t>
                      </a:r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часа 2 недели, 8 часов самостоятельной работы по материалам в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Moodle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459" marR="94459"/>
                </a:tc>
                <a:extLst>
                  <a:ext uri="{0D108BD9-81ED-4DB2-BD59-A6C34878D82A}">
                    <a16:rowId xmlns:a16="http://schemas.microsoft.com/office/drawing/2014/main" val="2047337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627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/>
              <a:t>Дополнительная общеразвивающая программа</a:t>
            </a:r>
            <a:br>
              <a:rPr lang="ru-RU" dirty="0"/>
            </a:br>
            <a:r>
              <a:rPr lang="ru-RU" dirty="0"/>
              <a:t> </a:t>
            </a:r>
            <a:r>
              <a:rPr lang="ru-RU" sz="6000" dirty="0"/>
              <a:t>«Основы прототипирования»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3015416"/>
              </p:ext>
            </p:extLst>
          </p:nvPr>
        </p:nvGraphicFramePr>
        <p:xfrm>
          <a:off x="1120774" y="2085602"/>
          <a:ext cx="10233026" cy="3495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26354">
                  <a:extLst>
                    <a:ext uri="{9D8B030D-6E8A-4147-A177-3AD203B41FA5}">
                      <a16:colId xmlns:a16="http://schemas.microsoft.com/office/drawing/2014/main" val="59854410"/>
                    </a:ext>
                  </a:extLst>
                </a:gridCol>
                <a:gridCol w="6306672">
                  <a:extLst>
                    <a:ext uri="{9D8B030D-6E8A-4147-A177-3AD203B41FA5}">
                      <a16:colId xmlns:a16="http://schemas.microsoft.com/office/drawing/2014/main" val="28459111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программы в часах</a:t>
                      </a:r>
                    </a:p>
                  </a:txBody>
                  <a:tcPr marL="94459" marR="94459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4459" marR="94459"/>
                </a:tc>
                <a:extLst>
                  <a:ext uri="{0D108BD9-81ED-4DB2-BD59-A6C34878D82A}">
                    <a16:rowId xmlns:a16="http://schemas.microsoft.com/office/drawing/2014/main" val="39776744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Аннотация</a:t>
                      </a:r>
                    </a:p>
                  </a:txBody>
                  <a:tcPr marL="94459" marR="94459"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Обучающиеся получат первоначальные навыки работы с САПР, научатся создавать 3D-модели;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Обучающиеся научатся печатать на 3D-принтере;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Обучающиеся познакомятся с CAM-модулем (фрезерная обработка). Получат опыт при возникновении непредвиденной ситуации при работе с фрезерным станком и при работе с ручным инструментом.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4459" marR="94459"/>
                </a:tc>
                <a:extLst>
                  <a:ext uri="{0D108BD9-81ED-4DB2-BD59-A6C34878D82A}">
                    <a16:rowId xmlns:a16="http://schemas.microsoft.com/office/drawing/2014/main" val="974805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аудитория </a:t>
                      </a:r>
                    </a:p>
                  </a:txBody>
                  <a:tcPr marL="94459" marR="94459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Студенты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опыта работы с фрезерным станком</a:t>
                      </a:r>
                    </a:p>
                  </a:txBody>
                  <a:tcPr marL="94459" marR="94459"/>
                </a:tc>
                <a:extLst>
                  <a:ext uri="{0D108BD9-81ED-4DB2-BD59-A6C34878D82A}">
                    <a16:rowId xmlns:a16="http://schemas.microsoft.com/office/drawing/2014/main" val="3329751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обучения </a:t>
                      </a:r>
                    </a:p>
                  </a:txBody>
                  <a:tcPr marL="94459" marR="94459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Очная</a:t>
                      </a:r>
                    </a:p>
                  </a:txBody>
                  <a:tcPr marL="94459" marR="94459"/>
                </a:tc>
                <a:extLst>
                  <a:ext uri="{0D108BD9-81ED-4DB2-BD59-A6C34878D82A}">
                    <a16:rowId xmlns:a16="http://schemas.microsoft.com/office/drawing/2014/main" val="3384296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Продолжительность обучения</a:t>
                      </a:r>
                    </a:p>
                  </a:txBody>
                  <a:tcPr marL="94459" marR="94459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раз в неделю по 4 </a:t>
                      </a:r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часа (4 недели)</a:t>
                      </a:r>
                    </a:p>
                  </a:txBody>
                  <a:tcPr marL="94459" marR="94459"/>
                </a:tc>
                <a:extLst>
                  <a:ext uri="{0D108BD9-81ED-4DB2-BD59-A6C34878D82A}">
                    <a16:rowId xmlns:a16="http://schemas.microsoft.com/office/drawing/2014/main" val="2047337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6304954"/>
      </p:ext>
    </p:extLst>
  </p:cSld>
  <p:clrMapOvr>
    <a:masterClrMapping/>
  </p:clrMapOvr>
</p:sld>
</file>

<file path=ppt/theme/theme1.xml><?xml version="1.0" encoding="utf-8"?>
<a:theme xmlns:a="http://schemas.openxmlformats.org/drawingml/2006/main" name="Глубина">
  <a:themeElements>
    <a:clrScheme name="Глубина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Глубина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убина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TM04033923[[fn=Глубина]]</Template>
  <TotalTime>71</TotalTime>
  <Words>215</Words>
  <Application>Microsoft Office PowerPoint</Application>
  <PresentationFormat>Широкоэкранный</PresentationFormat>
  <Paragraphs>29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Corbel</vt:lpstr>
      <vt:lpstr>Times New Roman</vt:lpstr>
      <vt:lpstr>Глубина</vt:lpstr>
      <vt:lpstr>Центр молодежного  инновационного  творчества «Интеллект»</vt:lpstr>
      <vt:lpstr>Дополнительная общеразвивающая программа  «Основы лазерных технологий»</vt:lpstr>
      <vt:lpstr>Дополнительная общеразвивающая программа  «Основы прототипирования»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 молодежного инновационного творчества «интеллект»</dc:title>
  <dc:creator>Юлия</dc:creator>
  <cp:lastModifiedBy>Юля</cp:lastModifiedBy>
  <cp:revision>8</cp:revision>
  <dcterms:created xsi:type="dcterms:W3CDTF">2022-11-07T09:30:12Z</dcterms:created>
  <dcterms:modified xsi:type="dcterms:W3CDTF">2022-11-07T19:15:50Z</dcterms:modified>
</cp:coreProperties>
</file>