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Функциональная асимметрия мозга и функционирование сознания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82" y="1646238"/>
            <a:ext cx="6007835" cy="4525962"/>
          </a:xfrm>
        </p:spPr>
      </p:pic>
    </p:spTree>
    <p:extLst>
      <p:ext uri="{BB962C8B-B14F-4D97-AF65-F5344CB8AC3E}">
        <p14:creationId xmlns="" xmlns:p14="http://schemas.microsoft.com/office/powerpoint/2010/main" val="133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42" y="1556792"/>
            <a:ext cx="6018201" cy="401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2. ИНТЕНЦИОНАЛЬНОСТЬ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311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6658"/>
            <a:ext cx="5655914" cy="4523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3. РЕФЛЕКСИВНОСТЬ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248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20480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4. КАТЕГОРИАЛЬНОСТЬ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814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73574"/>
            <a:ext cx="4824535" cy="415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977" y="40466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ОБУСЛОВЛЕНОСТЬ ОБЩЕСТВЕННЫМИ ФОРМАМИ СОЗНАНИЯ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967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168755" cy="2605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1" y="2780928"/>
            <a:ext cx="3923904" cy="2605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6. МОТИВАЦИОННО-ЦЕННОСТНЫЙ ХАРАКТЕР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7057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92383"/>
            <a:ext cx="6583544" cy="4118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724" y="69990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ФОРМЫ СОЗНАНИЯ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705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61" y="394573"/>
            <a:ext cx="4812027" cy="288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04390"/>
            <a:ext cx="6070054" cy="2532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5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4" y="1628800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444" y="83671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ПРОЦЕСС СОЗНАНИЯ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077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2462"/>
            <a:ext cx="6600780" cy="4426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036" y="4766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СОСТОЯНИЯ СОЗНАНИЯ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1205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0" y="400738"/>
            <a:ext cx="6525218" cy="2677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54212"/>
            <a:ext cx="4320331" cy="2701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07288" cy="415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" y="332656"/>
            <a:ext cx="9030169" cy="6203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044" y="272628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mtClean="0"/>
              <a:t>БЛАГОДАРЮ </a:t>
            </a:r>
            <a:r>
              <a:rPr lang="ru-RU" sz="4000" dirty="0" smtClean="0"/>
              <a:t>ЗА ВНИМАНИЕ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752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981110" cy="4682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196752"/>
            <a:ext cx="356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4000" dirty="0" smtClean="0"/>
              <a:t>МОЗОЛИСТОЕ ТЕЛО</a:t>
            </a:r>
            <a:r>
              <a:rPr lang="ru-RU" sz="2000" dirty="0" smtClean="0"/>
              <a:t>» </a:t>
            </a:r>
            <a:r>
              <a:rPr lang="ru-RU" sz="3600" dirty="0" smtClean="0"/>
              <a:t>МОЗГА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2429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63992"/>
            <a:ext cx="5839296" cy="408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ИДЕЯ НЕОБЫЧНОГО ЛЕЧЕНИЯ БЕЗНАДЕЖНЫХ СЛУЧАЕВ ЭПИЛЕПСИИ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903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3682"/>
            <a:ext cx="6048672" cy="423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СТРАННОЕ, НЕ СВЯЗАННОЕ ПОВЕДЕНИЕ </a:t>
            </a:r>
            <a:r>
              <a:rPr lang="ru-RU" sz="2800" dirty="0" smtClean="0"/>
              <a:t>ПАЦИЕНТОВ </a:t>
            </a:r>
            <a:r>
              <a:rPr lang="ru-RU" sz="2800" dirty="0" smtClean="0"/>
              <a:t>ПОСЛЕ ОПЕРАЦИИ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1760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3513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Ф</a:t>
            </a:r>
            <a:r>
              <a:rPr lang="ru-RU" sz="3600" dirty="0" smtClean="0"/>
              <a:t>УНКЦИОНИРОВАНИЕ СОЗНАНИЯ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4" y="1484784"/>
            <a:ext cx="7524328" cy="4232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53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052767" cy="3136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9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00808"/>
            <a:ext cx="6350000" cy="41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ОСОБЕННОСТИ СОЗНАНИЯ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2600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54806" cy="405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 АКТИВНОСТЬ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203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241</TotalTime>
  <Words>60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Функциональная асимметрия мозга и функционирование сознания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Ket</cp:lastModifiedBy>
  <cp:revision>16</cp:revision>
  <dcterms:created xsi:type="dcterms:W3CDTF">2017-05-17T14:00:24Z</dcterms:created>
  <dcterms:modified xsi:type="dcterms:W3CDTF">2020-03-19T18:42:58Z</dcterms:modified>
</cp:coreProperties>
</file>