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790B00E-D278-4177-8B34-F9A1C0563411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512A0B6-06A8-4C65-BA22-623625818D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90B00E-D278-4177-8B34-F9A1C0563411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2A0B6-06A8-4C65-BA22-623625818D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790B00E-D278-4177-8B34-F9A1C0563411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512A0B6-06A8-4C65-BA22-623625818D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90B00E-D278-4177-8B34-F9A1C0563411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2A0B6-06A8-4C65-BA22-623625818D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90B00E-D278-4177-8B34-F9A1C0563411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512A0B6-06A8-4C65-BA22-623625818D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90B00E-D278-4177-8B34-F9A1C0563411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2A0B6-06A8-4C65-BA22-623625818D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90B00E-D278-4177-8B34-F9A1C0563411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2A0B6-06A8-4C65-BA22-623625818D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90B00E-D278-4177-8B34-F9A1C0563411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2A0B6-06A8-4C65-BA22-623625818D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90B00E-D278-4177-8B34-F9A1C0563411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2A0B6-06A8-4C65-BA22-623625818D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90B00E-D278-4177-8B34-F9A1C0563411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2A0B6-06A8-4C65-BA22-623625818D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90B00E-D278-4177-8B34-F9A1C0563411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12A0B6-06A8-4C65-BA22-623625818D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790B00E-D278-4177-8B34-F9A1C0563411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512A0B6-06A8-4C65-BA22-623625818D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8077200" cy="324036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Современная наука о мозге и высшей нервной деятельности человека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68144" y="3500438"/>
            <a:ext cx="3036640" cy="1644202"/>
          </a:xfrm>
        </p:spPr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Темперамент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fdUmqkQyES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513677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013192" cy="774920"/>
          </a:xfrm>
        </p:spPr>
        <p:txBody>
          <a:bodyPr/>
          <a:lstStyle/>
          <a:p>
            <a:pPr algn="ctr"/>
            <a:r>
              <a:rPr lang="ru-RU" dirty="0" smtClean="0"/>
              <a:t>Мышление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bBnLBJIap0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24744"/>
            <a:ext cx="9144000" cy="573325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933864"/>
          </a:xfrm>
        </p:spPr>
        <p:txBody>
          <a:bodyPr/>
          <a:lstStyle/>
          <a:p>
            <a:pPr algn="ctr"/>
            <a:r>
              <a:rPr lang="ru-RU" dirty="0" smtClean="0"/>
              <a:t>Сигнальные системы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BiAjv-9km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24744"/>
            <a:ext cx="9144000" cy="573325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верн_и_брок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611591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861856"/>
          </a:xfrm>
        </p:spPr>
        <p:txBody>
          <a:bodyPr/>
          <a:lstStyle/>
          <a:p>
            <a:pPr algn="ctr"/>
            <a:r>
              <a:rPr lang="ru-RU" dirty="0" smtClean="0"/>
              <a:t>Речь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вернике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268760"/>
            <a:ext cx="7188399" cy="5373216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 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 smtClean="0"/>
              <a:t>Иван Михайлович Сеченов  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GMNh-H_pyT0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1916113"/>
            <a:ext cx="3816350" cy="460057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 smtClean="0"/>
              <a:t>Иван Петрович Павлов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REeVPZLsDrM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1989138"/>
            <a:ext cx="3722688" cy="462597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83568" y="620688"/>
            <a:ext cx="8013192" cy="1636776"/>
          </a:xfrm>
        </p:spPr>
        <p:txBody>
          <a:bodyPr>
            <a:noAutofit/>
          </a:bodyPr>
          <a:lstStyle/>
          <a:p>
            <a:r>
              <a:rPr lang="ru-RU" sz="2400" dirty="0" smtClean="0"/>
              <a:t>Высшая нервная деятельность</a:t>
            </a:r>
            <a:r>
              <a:rPr lang="ru-RU" sz="2400" b="0" dirty="0" smtClean="0"/>
              <a:t> — это совокупность безусловных и условных рефлексов, а также высших психических функций, которые обеспечивают адекватное поведение организма в изменяющихся природных и социальных условиях.</a:t>
            </a:r>
            <a:endParaRPr lang="ru-RU" sz="2400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Рисунок 8" descr="CCiBr0z-tn4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2492896"/>
            <a:ext cx="5328592" cy="38205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Высшие психические функции</a:t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DXrh1EeeiQ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00808"/>
            <a:ext cx="9144000" cy="511628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332656"/>
            <a:ext cx="8013192" cy="990944"/>
          </a:xfrm>
        </p:spPr>
        <p:txBody>
          <a:bodyPr/>
          <a:lstStyle/>
          <a:p>
            <a:pPr algn="ctr"/>
            <a:r>
              <a:rPr lang="ru-RU" dirty="0" smtClean="0"/>
              <a:t>Память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8YvAAUI5op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12776"/>
            <a:ext cx="9144000" cy="544522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памяти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сенсорная память регистрирует всю новую информацию, которую мы получаем, в течение нескольких сотен миллисекунд;</a:t>
            </a:r>
          </a:p>
          <a:p>
            <a:r>
              <a:rPr lang="ru-RU" dirty="0" smtClean="0"/>
              <a:t>оперативная память вступает в действие после сенсорной памяти и удерживает информацию в течение минуты. Она позволяет запоминать названный телефонный номер до того, пока он будет набран или записан. Она также необходима при чтении и помогает удерживать информацию из предложения, которое только что было прочитано, чтобы понять смысл следующего предложения. Оперативная память вскоре исчезает и заменяется кратковременной памятью;</a:t>
            </a:r>
          </a:p>
          <a:p>
            <a:r>
              <a:rPr lang="ru-RU" dirty="0" smtClean="0"/>
              <a:t>кратковременная память обеспечивает удержание поступившей информации в течение короткого отрезка времени (несколько минут, реже — часов);</a:t>
            </a:r>
          </a:p>
          <a:p>
            <a:r>
              <a:rPr lang="ru-RU" dirty="0" smtClean="0"/>
              <a:t>долговременная память позволяет сохранять информацию неограниченное время и имеет практически неограниченный объём.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Воспроизведение памяти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WkvpxURhbUM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916832"/>
            <a:ext cx="7510575" cy="494116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260648"/>
            <a:ext cx="8013192" cy="100811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Эмоции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6CtTmbpcZh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00808"/>
            <a:ext cx="9144000" cy="515719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</TotalTime>
  <Words>39</Words>
  <Application>Microsoft Office PowerPoint</Application>
  <PresentationFormat>Экран (4:3)</PresentationFormat>
  <Paragraphs>19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Современная наука о мозге и высшей нервной деятельности человека </vt:lpstr>
      <vt:lpstr>Иван Михайлович Сеченов  </vt:lpstr>
      <vt:lpstr>Иван Петрович Павлов</vt:lpstr>
      <vt:lpstr>Высшая нервная деятельность — это совокупность безусловных и условных рефлексов, а также высших психических функций, которые обеспечивают адекватное поведение организма в изменяющихся природных и социальных условиях.</vt:lpstr>
      <vt:lpstr>Высшие психические функции </vt:lpstr>
      <vt:lpstr>Память </vt:lpstr>
      <vt:lpstr>Виды памяти</vt:lpstr>
      <vt:lpstr>Воспроизведение памяти</vt:lpstr>
      <vt:lpstr>Эмоции </vt:lpstr>
      <vt:lpstr>Темперамент </vt:lpstr>
      <vt:lpstr>Мышление </vt:lpstr>
      <vt:lpstr>Сигнальные системы</vt:lpstr>
      <vt:lpstr>Слайд 13</vt:lpstr>
      <vt:lpstr>Речь </vt:lpstr>
      <vt:lpstr>Спасибо за внимание!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Современная наука о мозге и высшей нервной деятельности человека </dc:title>
  <dc:creator>Ильмирка</dc:creator>
  <cp:lastModifiedBy>Ket</cp:lastModifiedBy>
  <cp:revision>4</cp:revision>
  <dcterms:created xsi:type="dcterms:W3CDTF">2017-04-26T14:37:06Z</dcterms:created>
  <dcterms:modified xsi:type="dcterms:W3CDTF">2020-03-19T18:30:55Z</dcterms:modified>
</cp:coreProperties>
</file>