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57" r:id="rId3"/>
    <p:sldId id="277" r:id="rId4"/>
    <p:sldId id="258" r:id="rId5"/>
    <p:sldId id="298" r:id="rId6"/>
    <p:sldId id="274" r:id="rId7"/>
    <p:sldId id="275" r:id="rId8"/>
    <p:sldId id="273" r:id="rId9"/>
    <p:sldId id="299" r:id="rId10"/>
    <p:sldId id="284" r:id="rId11"/>
    <p:sldId id="300" r:id="rId12"/>
    <p:sldId id="301" r:id="rId13"/>
    <p:sldId id="302" r:id="rId14"/>
    <p:sldId id="303" r:id="rId15"/>
    <p:sldId id="262" r:id="rId16"/>
    <p:sldId id="278" r:id="rId17"/>
    <p:sldId id="280" r:id="rId18"/>
    <p:sldId id="281" r:id="rId19"/>
    <p:sldId id="304" r:id="rId20"/>
    <p:sldId id="27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0" autoAdjust="0"/>
  </p:normalViewPr>
  <p:slideViewPr>
    <p:cSldViewPr>
      <p:cViewPr>
        <p:scale>
          <a:sx n="115" d="100"/>
          <a:sy n="115" d="100"/>
        </p:scale>
        <p:origin x="-888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ACC4B7-8C1C-469E-BB62-BA1C1C342E82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967C609-0DC6-4BF3-AD62-E78852768BE3}">
      <dgm:prSet/>
      <dgm:spPr/>
      <dgm:t>
        <a:bodyPr/>
        <a:lstStyle/>
        <a:p>
          <a:r>
            <a:rPr lang="ru-RU" dirty="0" smtClean="0"/>
            <a:t>Государственно-управленческая деятельность имеет процессуальную форму.</a:t>
          </a:r>
          <a:endParaRPr lang="ru-RU" dirty="0"/>
        </a:p>
      </dgm:t>
    </dgm:pt>
    <dgm:pt modelId="{7AD73470-9F63-4820-B772-11EE4864B8C5}" type="parTrans" cxnId="{1336B251-6958-449F-A1D6-9B747FE23EB1}">
      <dgm:prSet/>
      <dgm:spPr/>
      <dgm:t>
        <a:bodyPr/>
        <a:lstStyle/>
        <a:p>
          <a:endParaRPr lang="ru-RU"/>
        </a:p>
      </dgm:t>
    </dgm:pt>
    <dgm:pt modelId="{D6FF6E06-4AD2-4096-930B-E0EE75FD6D02}" type="sibTrans" cxnId="{1336B251-6958-449F-A1D6-9B747FE23EB1}">
      <dgm:prSet/>
      <dgm:spPr/>
      <dgm:t>
        <a:bodyPr/>
        <a:lstStyle/>
        <a:p>
          <a:endParaRPr lang="ru-RU"/>
        </a:p>
      </dgm:t>
    </dgm:pt>
    <dgm:pt modelId="{9B253706-F99D-44DC-808F-4A8C443E6B4B}">
      <dgm:prSet/>
      <dgm:spPr/>
      <dgm:t>
        <a:bodyPr/>
        <a:lstStyle/>
        <a:p>
          <a:r>
            <a:rPr lang="ru-RU" dirty="0" smtClean="0"/>
            <a:t>Процесс - совокупность последовательных действий, совершаемых для достижения определенного результата. </a:t>
          </a:r>
          <a:endParaRPr lang="ru-RU" dirty="0"/>
        </a:p>
      </dgm:t>
    </dgm:pt>
    <dgm:pt modelId="{8F22A328-A915-473A-8366-43A1B503A5D5}" type="parTrans" cxnId="{ABE42281-AC6C-4C15-9D24-B6509BB2332B}">
      <dgm:prSet/>
      <dgm:spPr/>
      <dgm:t>
        <a:bodyPr/>
        <a:lstStyle/>
        <a:p>
          <a:endParaRPr lang="ru-RU"/>
        </a:p>
      </dgm:t>
    </dgm:pt>
    <dgm:pt modelId="{8982DE32-54F2-4BB3-9FE0-EC9463EADE62}" type="sibTrans" cxnId="{ABE42281-AC6C-4C15-9D24-B6509BB2332B}">
      <dgm:prSet/>
      <dgm:spPr/>
      <dgm:t>
        <a:bodyPr/>
        <a:lstStyle/>
        <a:p>
          <a:endParaRPr lang="ru-RU"/>
        </a:p>
      </dgm:t>
    </dgm:pt>
    <dgm:pt modelId="{52B6D884-FCB9-4D40-8781-B3B6759DF30E}">
      <dgm:prSet/>
      <dgm:spPr/>
      <dgm:t>
        <a:bodyPr/>
        <a:lstStyle/>
        <a:p>
          <a:r>
            <a:rPr lang="ru-RU" dirty="0" smtClean="0"/>
            <a:t>Процесс есть реализация норм материального права.</a:t>
          </a:r>
          <a:endParaRPr lang="ru-RU" dirty="0"/>
        </a:p>
      </dgm:t>
    </dgm:pt>
    <dgm:pt modelId="{7A81E90A-1E6C-4F8E-977E-A44DC836CBC4}" type="parTrans" cxnId="{267589B8-2558-4A52-A762-56807DF5709B}">
      <dgm:prSet/>
      <dgm:spPr/>
      <dgm:t>
        <a:bodyPr/>
        <a:lstStyle/>
        <a:p>
          <a:endParaRPr lang="ru-RU"/>
        </a:p>
      </dgm:t>
    </dgm:pt>
    <dgm:pt modelId="{CD212E6C-01C1-43F3-9A63-3E10F24B3538}" type="sibTrans" cxnId="{267589B8-2558-4A52-A762-56807DF5709B}">
      <dgm:prSet/>
      <dgm:spPr/>
      <dgm:t>
        <a:bodyPr/>
        <a:lstStyle/>
        <a:p>
          <a:endParaRPr lang="ru-RU"/>
        </a:p>
      </dgm:t>
    </dgm:pt>
    <dgm:pt modelId="{C51E1EE0-82DE-4E17-A5DE-851047961330}" type="pres">
      <dgm:prSet presAssocID="{03ACC4B7-8C1C-469E-BB62-BA1C1C342E8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ECF0E0-C2B8-441C-8362-CC26AE694383}" type="pres">
      <dgm:prSet presAssocID="{9B253706-F99D-44DC-808F-4A8C443E6B4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923E80-3FF0-492C-86F8-0F9C2CC79FBD}" type="pres">
      <dgm:prSet presAssocID="{8982DE32-54F2-4BB3-9FE0-EC9463EADE62}" presName="sibTrans" presStyleCnt="0"/>
      <dgm:spPr/>
    </dgm:pt>
    <dgm:pt modelId="{359F7B99-8D5A-48B0-AB8A-568869C6D5C9}" type="pres">
      <dgm:prSet presAssocID="{C967C609-0DC6-4BF3-AD62-E78852768BE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C27C21-41ED-4984-A036-F2DAD4411983}" type="pres">
      <dgm:prSet presAssocID="{D6FF6E06-4AD2-4096-930B-E0EE75FD6D02}" presName="sibTrans" presStyleCnt="0"/>
      <dgm:spPr/>
    </dgm:pt>
    <dgm:pt modelId="{00D1B990-9ADA-4B25-BF58-271724B5858A}" type="pres">
      <dgm:prSet presAssocID="{52B6D884-FCB9-4D40-8781-B3B6759DF30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E42281-AC6C-4C15-9D24-B6509BB2332B}" srcId="{03ACC4B7-8C1C-469E-BB62-BA1C1C342E82}" destId="{9B253706-F99D-44DC-808F-4A8C443E6B4B}" srcOrd="0" destOrd="0" parTransId="{8F22A328-A915-473A-8366-43A1B503A5D5}" sibTransId="{8982DE32-54F2-4BB3-9FE0-EC9463EADE62}"/>
    <dgm:cxn modelId="{F667334A-FCA4-4470-965C-9AC4406EC36A}" type="presOf" srcId="{52B6D884-FCB9-4D40-8781-B3B6759DF30E}" destId="{00D1B990-9ADA-4B25-BF58-271724B5858A}" srcOrd="0" destOrd="0" presId="urn:microsoft.com/office/officeart/2005/8/layout/default"/>
    <dgm:cxn modelId="{D90E993C-CD4F-460F-95C1-E0ADF8467B21}" type="presOf" srcId="{C967C609-0DC6-4BF3-AD62-E78852768BE3}" destId="{359F7B99-8D5A-48B0-AB8A-568869C6D5C9}" srcOrd="0" destOrd="0" presId="urn:microsoft.com/office/officeart/2005/8/layout/default"/>
    <dgm:cxn modelId="{1336B251-6958-449F-A1D6-9B747FE23EB1}" srcId="{03ACC4B7-8C1C-469E-BB62-BA1C1C342E82}" destId="{C967C609-0DC6-4BF3-AD62-E78852768BE3}" srcOrd="1" destOrd="0" parTransId="{7AD73470-9F63-4820-B772-11EE4864B8C5}" sibTransId="{D6FF6E06-4AD2-4096-930B-E0EE75FD6D02}"/>
    <dgm:cxn modelId="{267589B8-2558-4A52-A762-56807DF5709B}" srcId="{03ACC4B7-8C1C-469E-BB62-BA1C1C342E82}" destId="{52B6D884-FCB9-4D40-8781-B3B6759DF30E}" srcOrd="2" destOrd="0" parTransId="{7A81E90A-1E6C-4F8E-977E-A44DC836CBC4}" sibTransId="{CD212E6C-01C1-43F3-9A63-3E10F24B3538}"/>
    <dgm:cxn modelId="{6C19286A-743D-4503-A486-09753680D2FA}" type="presOf" srcId="{03ACC4B7-8C1C-469E-BB62-BA1C1C342E82}" destId="{C51E1EE0-82DE-4E17-A5DE-851047961330}" srcOrd="0" destOrd="0" presId="urn:microsoft.com/office/officeart/2005/8/layout/default"/>
    <dgm:cxn modelId="{4115CAC7-37E7-42BC-AC08-745C451FDAEA}" type="presOf" srcId="{9B253706-F99D-44DC-808F-4A8C443E6B4B}" destId="{4AECF0E0-C2B8-441C-8362-CC26AE694383}" srcOrd="0" destOrd="0" presId="urn:microsoft.com/office/officeart/2005/8/layout/default"/>
    <dgm:cxn modelId="{7A1E1BEE-7B95-4E5F-A39D-EB9C07C954D9}" type="presParOf" srcId="{C51E1EE0-82DE-4E17-A5DE-851047961330}" destId="{4AECF0E0-C2B8-441C-8362-CC26AE694383}" srcOrd="0" destOrd="0" presId="urn:microsoft.com/office/officeart/2005/8/layout/default"/>
    <dgm:cxn modelId="{0205056F-9F65-4EF9-BF8F-AF4FDE6AF177}" type="presParOf" srcId="{C51E1EE0-82DE-4E17-A5DE-851047961330}" destId="{24923E80-3FF0-492C-86F8-0F9C2CC79FBD}" srcOrd="1" destOrd="0" presId="urn:microsoft.com/office/officeart/2005/8/layout/default"/>
    <dgm:cxn modelId="{9774A556-29A0-4B02-AEE3-4D9CDCC68C36}" type="presParOf" srcId="{C51E1EE0-82DE-4E17-A5DE-851047961330}" destId="{359F7B99-8D5A-48B0-AB8A-568869C6D5C9}" srcOrd="2" destOrd="0" presId="urn:microsoft.com/office/officeart/2005/8/layout/default"/>
    <dgm:cxn modelId="{C869305B-56D9-4C5D-B8B9-159BA643DBC9}" type="presParOf" srcId="{C51E1EE0-82DE-4E17-A5DE-851047961330}" destId="{5FC27C21-41ED-4984-A036-F2DAD4411983}" srcOrd="3" destOrd="0" presId="urn:microsoft.com/office/officeart/2005/8/layout/default"/>
    <dgm:cxn modelId="{4076A509-13E6-4950-B046-CD631EDA5E62}" type="presParOf" srcId="{C51E1EE0-82DE-4E17-A5DE-851047961330}" destId="{00D1B990-9ADA-4B25-BF58-271724B5858A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9492E6-1B57-44E2-BD1B-911C29CD36E1}" type="doc">
      <dgm:prSet loTypeId="urn:microsoft.com/office/officeart/2005/8/layout/vList3" loCatId="picture" qsTypeId="urn:microsoft.com/office/officeart/2005/8/quickstyle/simple1" qsCatId="simple" csTypeId="urn:microsoft.com/office/officeart/2005/8/colors/colorful3" csCatId="colorful" phldr="1"/>
      <dgm:spPr/>
    </dgm:pt>
    <dgm:pt modelId="{74266C0E-FD04-456A-B46D-0CD5617394EB}">
      <dgm:prSet phldrT="[Текст]" custT="1"/>
      <dgm:spPr/>
      <dgm:t>
        <a:bodyPr/>
        <a:lstStyle/>
        <a:p>
          <a:r>
            <a:rPr lang="ru-RU" sz="2800" dirty="0" smtClean="0"/>
            <a:t>Вид юридического процесса</a:t>
          </a:r>
          <a:endParaRPr lang="ru-RU" sz="2800" dirty="0"/>
        </a:p>
      </dgm:t>
    </dgm:pt>
    <dgm:pt modelId="{072ADA14-02E6-418F-9C2E-4EFD1F7B08C1}" type="parTrans" cxnId="{D45B1CD5-A4CD-4F34-B69F-2F06B95BF80A}">
      <dgm:prSet/>
      <dgm:spPr/>
      <dgm:t>
        <a:bodyPr/>
        <a:lstStyle/>
        <a:p>
          <a:endParaRPr lang="ru-RU"/>
        </a:p>
      </dgm:t>
    </dgm:pt>
    <dgm:pt modelId="{8817858A-C5DF-4322-A449-189E9B7A3211}" type="sibTrans" cxnId="{D45B1CD5-A4CD-4F34-B69F-2F06B95BF80A}">
      <dgm:prSet/>
      <dgm:spPr/>
      <dgm:t>
        <a:bodyPr/>
        <a:lstStyle/>
        <a:p>
          <a:endParaRPr lang="ru-RU"/>
        </a:p>
      </dgm:t>
    </dgm:pt>
    <dgm:pt modelId="{7BEA481E-892F-4D48-BBA5-0E31BA403BBD}">
      <dgm:prSet custT="1"/>
      <dgm:spPr/>
      <dgm:t>
        <a:bodyPr/>
        <a:lstStyle/>
        <a:p>
          <a:r>
            <a:rPr lang="ru-RU" sz="2400" dirty="0" smtClean="0"/>
            <a:t>Предназначен </a:t>
          </a:r>
          <a:r>
            <a:rPr lang="ru-RU" sz="2400" dirty="0"/>
            <a:t>для </a:t>
          </a:r>
          <a:r>
            <a:rPr lang="ru-RU" sz="2400" dirty="0" smtClean="0"/>
            <a:t>обеспечения применения материальных правовых норм в </a:t>
          </a:r>
          <a:r>
            <a:rPr lang="ru-RU" sz="2400" dirty="0"/>
            <a:t>сфере государственного управления</a:t>
          </a:r>
        </a:p>
      </dgm:t>
    </dgm:pt>
    <dgm:pt modelId="{CDDAF0AE-100D-4386-B708-31AD7EA9D448}" type="parTrans" cxnId="{1A9C62E2-9752-4AEE-A323-6C7183C910A9}">
      <dgm:prSet/>
      <dgm:spPr/>
      <dgm:t>
        <a:bodyPr/>
        <a:lstStyle/>
        <a:p>
          <a:endParaRPr lang="ru-RU"/>
        </a:p>
      </dgm:t>
    </dgm:pt>
    <dgm:pt modelId="{B46C4066-E787-49A3-8D9E-C5EA1DD8E743}" type="sibTrans" cxnId="{1A9C62E2-9752-4AEE-A323-6C7183C910A9}">
      <dgm:prSet/>
      <dgm:spPr/>
      <dgm:t>
        <a:bodyPr/>
        <a:lstStyle/>
        <a:p>
          <a:endParaRPr lang="ru-RU"/>
        </a:p>
      </dgm:t>
    </dgm:pt>
    <dgm:pt modelId="{11F936AA-721C-40D6-9DEE-8136080A379C}" type="pres">
      <dgm:prSet presAssocID="{749492E6-1B57-44E2-BD1B-911C29CD36E1}" presName="linearFlow" presStyleCnt="0">
        <dgm:presLayoutVars>
          <dgm:dir/>
          <dgm:resizeHandles val="exact"/>
        </dgm:presLayoutVars>
      </dgm:prSet>
      <dgm:spPr/>
    </dgm:pt>
    <dgm:pt modelId="{4091BEFA-8F51-4A79-B50F-9DC22A4BC168}" type="pres">
      <dgm:prSet presAssocID="{74266C0E-FD04-456A-B46D-0CD5617394EB}" presName="composite" presStyleCnt="0"/>
      <dgm:spPr/>
    </dgm:pt>
    <dgm:pt modelId="{053E7AF5-2B32-4697-B14F-682523C69960}" type="pres">
      <dgm:prSet presAssocID="{74266C0E-FD04-456A-B46D-0CD5617394EB}" presName="imgShp" presStyleLbl="fgImgPlace1" presStyleIdx="0" presStyleCnt="2"/>
      <dgm:spPr/>
    </dgm:pt>
    <dgm:pt modelId="{205C308A-1CBD-43CA-B1BF-9BB636643C1F}" type="pres">
      <dgm:prSet presAssocID="{74266C0E-FD04-456A-B46D-0CD5617394EB}" presName="txShp" presStyleLbl="node1" presStyleIdx="0" presStyleCnt="2" custLinFactNeighborX="-50" custLinFactNeighborY="-3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235315-AA33-4197-9FB7-40A55EC7DD8B}" type="pres">
      <dgm:prSet presAssocID="{8817858A-C5DF-4322-A449-189E9B7A3211}" presName="spacing" presStyleCnt="0"/>
      <dgm:spPr/>
    </dgm:pt>
    <dgm:pt modelId="{1BA6DB76-3765-49BE-BB35-07273CC8307D}" type="pres">
      <dgm:prSet presAssocID="{7BEA481E-892F-4D48-BBA5-0E31BA403BBD}" presName="composite" presStyleCnt="0"/>
      <dgm:spPr/>
    </dgm:pt>
    <dgm:pt modelId="{4F053134-51A0-4569-B797-49D08087F30A}" type="pres">
      <dgm:prSet presAssocID="{7BEA481E-892F-4D48-BBA5-0E31BA403BBD}" presName="imgShp" presStyleLbl="fgImgPlace1" presStyleIdx="1" presStyleCnt="2"/>
      <dgm:spPr/>
    </dgm:pt>
    <dgm:pt modelId="{931328EE-9287-4CA1-8CD1-443A69A629ED}" type="pres">
      <dgm:prSet presAssocID="{7BEA481E-892F-4D48-BBA5-0E31BA403BBD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5B1CD5-A4CD-4F34-B69F-2F06B95BF80A}" srcId="{749492E6-1B57-44E2-BD1B-911C29CD36E1}" destId="{74266C0E-FD04-456A-B46D-0CD5617394EB}" srcOrd="0" destOrd="0" parTransId="{072ADA14-02E6-418F-9C2E-4EFD1F7B08C1}" sibTransId="{8817858A-C5DF-4322-A449-189E9B7A3211}"/>
    <dgm:cxn modelId="{1A9C62E2-9752-4AEE-A323-6C7183C910A9}" srcId="{749492E6-1B57-44E2-BD1B-911C29CD36E1}" destId="{7BEA481E-892F-4D48-BBA5-0E31BA403BBD}" srcOrd="1" destOrd="0" parTransId="{CDDAF0AE-100D-4386-B708-31AD7EA9D448}" sibTransId="{B46C4066-E787-49A3-8D9E-C5EA1DD8E743}"/>
    <dgm:cxn modelId="{795A3C4F-F617-4E12-9CC2-547F8DDF827C}" type="presOf" srcId="{749492E6-1B57-44E2-BD1B-911C29CD36E1}" destId="{11F936AA-721C-40D6-9DEE-8136080A379C}" srcOrd="0" destOrd="0" presId="urn:microsoft.com/office/officeart/2005/8/layout/vList3"/>
    <dgm:cxn modelId="{8886BC89-941A-4BBD-B275-2645EC1B4025}" type="presOf" srcId="{74266C0E-FD04-456A-B46D-0CD5617394EB}" destId="{205C308A-1CBD-43CA-B1BF-9BB636643C1F}" srcOrd="0" destOrd="0" presId="urn:microsoft.com/office/officeart/2005/8/layout/vList3"/>
    <dgm:cxn modelId="{685E0EF4-383B-4316-9695-7FC7D4557D33}" type="presOf" srcId="{7BEA481E-892F-4D48-BBA5-0E31BA403BBD}" destId="{931328EE-9287-4CA1-8CD1-443A69A629ED}" srcOrd="0" destOrd="0" presId="urn:microsoft.com/office/officeart/2005/8/layout/vList3"/>
    <dgm:cxn modelId="{25BE9A24-3398-429D-8268-767AC24ECB8F}" type="presParOf" srcId="{11F936AA-721C-40D6-9DEE-8136080A379C}" destId="{4091BEFA-8F51-4A79-B50F-9DC22A4BC168}" srcOrd="0" destOrd="0" presId="urn:microsoft.com/office/officeart/2005/8/layout/vList3"/>
    <dgm:cxn modelId="{28355808-A761-4D41-A686-FD1545C60489}" type="presParOf" srcId="{4091BEFA-8F51-4A79-B50F-9DC22A4BC168}" destId="{053E7AF5-2B32-4697-B14F-682523C69960}" srcOrd="0" destOrd="0" presId="urn:microsoft.com/office/officeart/2005/8/layout/vList3"/>
    <dgm:cxn modelId="{1328E275-19D5-4AE4-A1B0-F1DC6949FA64}" type="presParOf" srcId="{4091BEFA-8F51-4A79-B50F-9DC22A4BC168}" destId="{205C308A-1CBD-43CA-B1BF-9BB636643C1F}" srcOrd="1" destOrd="0" presId="urn:microsoft.com/office/officeart/2005/8/layout/vList3"/>
    <dgm:cxn modelId="{10ED1EFC-16A8-435B-A9BE-F77E4297D801}" type="presParOf" srcId="{11F936AA-721C-40D6-9DEE-8136080A379C}" destId="{50235315-AA33-4197-9FB7-40A55EC7DD8B}" srcOrd="1" destOrd="0" presId="urn:microsoft.com/office/officeart/2005/8/layout/vList3"/>
    <dgm:cxn modelId="{55D9C47E-C407-4822-8BC8-213229B35687}" type="presParOf" srcId="{11F936AA-721C-40D6-9DEE-8136080A379C}" destId="{1BA6DB76-3765-49BE-BB35-07273CC8307D}" srcOrd="2" destOrd="0" presId="urn:microsoft.com/office/officeart/2005/8/layout/vList3"/>
    <dgm:cxn modelId="{19546EFF-FC90-4462-9E09-C0FDF2D308DB}" type="presParOf" srcId="{1BA6DB76-3765-49BE-BB35-07273CC8307D}" destId="{4F053134-51A0-4569-B797-49D08087F30A}" srcOrd="0" destOrd="0" presId="urn:microsoft.com/office/officeart/2005/8/layout/vList3"/>
    <dgm:cxn modelId="{079E4BAA-4E25-4E91-B600-05018D0A7636}" type="presParOf" srcId="{1BA6DB76-3765-49BE-BB35-07273CC8307D}" destId="{931328EE-9287-4CA1-8CD1-443A69A629E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3F1740-43CC-47F4-BC41-8916CE4D97C9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6A909BD-B513-48DB-B847-AE309441E66C}">
      <dgm:prSet phldrT="[Текст]"/>
      <dgm:spPr/>
      <dgm:t>
        <a:bodyPr/>
        <a:lstStyle/>
        <a:p>
          <a:r>
            <a:rPr lang="ru-RU" dirty="0" smtClean="0"/>
            <a:t>Узкий – </a:t>
          </a:r>
          <a:r>
            <a:rPr lang="ru-RU" dirty="0" err="1" smtClean="0"/>
            <a:t>юрисдикционная</a:t>
          </a:r>
          <a:r>
            <a:rPr lang="ru-RU" dirty="0" smtClean="0"/>
            <a:t> концепция (</a:t>
          </a:r>
          <a:r>
            <a:rPr lang="ru-RU" dirty="0" err="1" smtClean="0"/>
            <a:t>Салищева</a:t>
          </a:r>
          <a:r>
            <a:rPr lang="ru-RU" dirty="0" smtClean="0"/>
            <a:t>)</a:t>
          </a:r>
          <a:endParaRPr lang="ru-RU" dirty="0"/>
        </a:p>
      </dgm:t>
    </dgm:pt>
    <dgm:pt modelId="{44B2C227-965F-48F5-9BCF-96581DE61AA5}" type="parTrans" cxnId="{4DA3D1F2-CB6F-49C0-B111-4E5A6FBAE4CB}">
      <dgm:prSet/>
      <dgm:spPr/>
      <dgm:t>
        <a:bodyPr/>
        <a:lstStyle/>
        <a:p>
          <a:endParaRPr lang="ru-RU"/>
        </a:p>
      </dgm:t>
    </dgm:pt>
    <dgm:pt modelId="{AFA02C13-D51F-4761-82EF-AD24EE0343AD}" type="sibTrans" cxnId="{4DA3D1F2-CB6F-49C0-B111-4E5A6FBAE4CB}">
      <dgm:prSet/>
      <dgm:spPr/>
      <dgm:t>
        <a:bodyPr/>
        <a:lstStyle/>
        <a:p>
          <a:endParaRPr lang="ru-RU"/>
        </a:p>
      </dgm:t>
    </dgm:pt>
    <dgm:pt modelId="{DE3F2F57-08D8-4E2A-82FE-FE0B34EAE844}">
      <dgm:prSet phldrT="[Текст]"/>
      <dgm:spPr/>
      <dgm:t>
        <a:bodyPr/>
        <a:lstStyle/>
        <a:p>
          <a:r>
            <a:rPr lang="ru-RU" dirty="0" smtClean="0"/>
            <a:t>Широкий – управленческая концепция (Сорокин)</a:t>
          </a:r>
          <a:endParaRPr lang="ru-RU" dirty="0"/>
        </a:p>
      </dgm:t>
    </dgm:pt>
    <dgm:pt modelId="{92BEE49E-9D05-420B-ACFA-A6FD3B081E47}" type="parTrans" cxnId="{6382225D-420B-4A31-8404-8E33A4490A3D}">
      <dgm:prSet/>
      <dgm:spPr/>
      <dgm:t>
        <a:bodyPr/>
        <a:lstStyle/>
        <a:p>
          <a:endParaRPr lang="ru-RU"/>
        </a:p>
      </dgm:t>
    </dgm:pt>
    <dgm:pt modelId="{C1CC83E2-B28F-43D9-BD30-A8D3F7061383}" type="sibTrans" cxnId="{6382225D-420B-4A31-8404-8E33A4490A3D}">
      <dgm:prSet/>
      <dgm:spPr/>
      <dgm:t>
        <a:bodyPr/>
        <a:lstStyle/>
        <a:p>
          <a:endParaRPr lang="ru-RU"/>
        </a:p>
      </dgm:t>
    </dgm:pt>
    <dgm:pt modelId="{51671811-0B70-4741-8C1C-AA1C039C161D}" type="pres">
      <dgm:prSet presAssocID="{5E3F1740-43CC-47F4-BC41-8916CE4D97C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E557BE-D37A-46F0-9F76-C9B4D837E78C}" type="pres">
      <dgm:prSet presAssocID="{86A909BD-B513-48DB-B847-AE309441E66C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850806-D39C-415D-A54A-CD4E42303890}" type="pres">
      <dgm:prSet presAssocID="{AFA02C13-D51F-4761-82EF-AD24EE0343AD}" presName="sibTrans" presStyleCnt="0"/>
      <dgm:spPr/>
    </dgm:pt>
    <dgm:pt modelId="{30109612-D142-49EB-ADBA-F5D697EDE397}" type="pres">
      <dgm:prSet presAssocID="{DE3F2F57-08D8-4E2A-82FE-FE0B34EAE844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82225D-420B-4A31-8404-8E33A4490A3D}" srcId="{5E3F1740-43CC-47F4-BC41-8916CE4D97C9}" destId="{DE3F2F57-08D8-4E2A-82FE-FE0B34EAE844}" srcOrd="1" destOrd="0" parTransId="{92BEE49E-9D05-420B-ACFA-A6FD3B081E47}" sibTransId="{C1CC83E2-B28F-43D9-BD30-A8D3F7061383}"/>
    <dgm:cxn modelId="{C7D317AA-5CB9-4473-8724-B2EDD3B262B0}" type="presOf" srcId="{5E3F1740-43CC-47F4-BC41-8916CE4D97C9}" destId="{51671811-0B70-4741-8C1C-AA1C039C161D}" srcOrd="0" destOrd="0" presId="urn:microsoft.com/office/officeart/2005/8/layout/default"/>
    <dgm:cxn modelId="{E8801FA1-71BF-41CD-9C95-00D528BF84BB}" type="presOf" srcId="{86A909BD-B513-48DB-B847-AE309441E66C}" destId="{F0E557BE-D37A-46F0-9F76-C9B4D837E78C}" srcOrd="0" destOrd="0" presId="urn:microsoft.com/office/officeart/2005/8/layout/default"/>
    <dgm:cxn modelId="{4DA3D1F2-CB6F-49C0-B111-4E5A6FBAE4CB}" srcId="{5E3F1740-43CC-47F4-BC41-8916CE4D97C9}" destId="{86A909BD-B513-48DB-B847-AE309441E66C}" srcOrd="0" destOrd="0" parTransId="{44B2C227-965F-48F5-9BCF-96581DE61AA5}" sibTransId="{AFA02C13-D51F-4761-82EF-AD24EE0343AD}"/>
    <dgm:cxn modelId="{6852DEEC-47BA-4797-8B1F-0C8C31EE6F9A}" type="presOf" srcId="{DE3F2F57-08D8-4E2A-82FE-FE0B34EAE844}" destId="{30109612-D142-49EB-ADBA-F5D697EDE397}" srcOrd="0" destOrd="0" presId="urn:microsoft.com/office/officeart/2005/8/layout/default"/>
    <dgm:cxn modelId="{450CDA3D-8F29-4AEB-BBAF-3F573757B605}" type="presParOf" srcId="{51671811-0B70-4741-8C1C-AA1C039C161D}" destId="{F0E557BE-D37A-46F0-9F76-C9B4D837E78C}" srcOrd="0" destOrd="0" presId="urn:microsoft.com/office/officeart/2005/8/layout/default"/>
    <dgm:cxn modelId="{8CCDD003-24B0-4B6C-850B-831D602E07CE}" type="presParOf" srcId="{51671811-0B70-4741-8C1C-AA1C039C161D}" destId="{44850806-D39C-415D-A54A-CD4E42303890}" srcOrd="1" destOrd="0" presId="urn:microsoft.com/office/officeart/2005/8/layout/default"/>
    <dgm:cxn modelId="{F4D75F84-42A3-4207-9728-526B9D4F60D4}" type="presParOf" srcId="{51671811-0B70-4741-8C1C-AA1C039C161D}" destId="{30109612-D142-49EB-ADBA-F5D697EDE39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824E9E8-CD76-4CAF-85FC-CAE72CBEDF97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1CA727CB-2D47-417D-90FA-4E4011289A29}">
      <dgm:prSet phldrT="[Текст]"/>
      <dgm:spPr/>
      <dgm:t>
        <a:bodyPr/>
        <a:lstStyle/>
        <a:p>
          <a:r>
            <a:rPr lang="ru-RU" dirty="0" smtClean="0"/>
            <a:t>Административно-процедурная деятельность</a:t>
          </a:r>
          <a:endParaRPr lang="ru-RU" dirty="0"/>
        </a:p>
      </dgm:t>
    </dgm:pt>
    <dgm:pt modelId="{D63CA35E-ABF9-4186-A9A7-F98EF767D9A5}" type="parTrans" cxnId="{ADC81FEA-5226-4A25-8D26-1B080E3FE1E6}">
      <dgm:prSet/>
      <dgm:spPr/>
      <dgm:t>
        <a:bodyPr/>
        <a:lstStyle/>
        <a:p>
          <a:endParaRPr lang="ru-RU"/>
        </a:p>
      </dgm:t>
    </dgm:pt>
    <dgm:pt modelId="{51B8CDAB-3A61-4409-A306-2E28BB3429C2}" type="sibTrans" cxnId="{ADC81FEA-5226-4A25-8D26-1B080E3FE1E6}">
      <dgm:prSet/>
      <dgm:spPr/>
      <dgm:t>
        <a:bodyPr/>
        <a:lstStyle/>
        <a:p>
          <a:endParaRPr lang="ru-RU"/>
        </a:p>
      </dgm:t>
    </dgm:pt>
    <dgm:pt modelId="{06172968-4245-46C2-9316-C6180A2D2C29}">
      <dgm:prSet phldrT="[Текст]"/>
      <dgm:spPr/>
      <dgm:t>
        <a:bodyPr/>
        <a:lstStyle/>
        <a:p>
          <a:r>
            <a:rPr lang="ru-RU" dirty="0" smtClean="0"/>
            <a:t>Административно-</a:t>
          </a:r>
          <a:r>
            <a:rPr lang="ru-RU" dirty="0" err="1" smtClean="0"/>
            <a:t>юрисдикционная</a:t>
          </a:r>
          <a:r>
            <a:rPr lang="ru-RU" dirty="0" smtClean="0"/>
            <a:t> деятельность</a:t>
          </a:r>
          <a:endParaRPr lang="ru-RU" dirty="0"/>
        </a:p>
      </dgm:t>
    </dgm:pt>
    <dgm:pt modelId="{F28D8CB7-9116-4ACF-B6A8-9443C9DACCF1}" type="parTrans" cxnId="{D1C562E3-FD73-4D8B-A2A5-18401EBFAF94}">
      <dgm:prSet/>
      <dgm:spPr/>
      <dgm:t>
        <a:bodyPr/>
        <a:lstStyle/>
        <a:p>
          <a:endParaRPr lang="ru-RU"/>
        </a:p>
      </dgm:t>
    </dgm:pt>
    <dgm:pt modelId="{9C377391-E8A7-4354-9632-4C489B17D9DE}" type="sibTrans" cxnId="{D1C562E3-FD73-4D8B-A2A5-18401EBFAF94}">
      <dgm:prSet/>
      <dgm:spPr/>
      <dgm:t>
        <a:bodyPr/>
        <a:lstStyle/>
        <a:p>
          <a:endParaRPr lang="ru-RU"/>
        </a:p>
      </dgm:t>
    </dgm:pt>
    <dgm:pt modelId="{EEF05BE1-F929-45C4-9851-61D4E4070F98}">
      <dgm:prSet phldrT="[Текст]"/>
      <dgm:spPr/>
      <dgm:t>
        <a:bodyPr/>
        <a:lstStyle/>
        <a:p>
          <a:r>
            <a:rPr lang="ru-RU" dirty="0" smtClean="0"/>
            <a:t>Административное судопроизводство</a:t>
          </a:r>
          <a:endParaRPr lang="ru-RU" dirty="0"/>
        </a:p>
      </dgm:t>
    </dgm:pt>
    <dgm:pt modelId="{D81CE9A1-D8D2-4D58-93F4-C7813CED1803}" type="parTrans" cxnId="{FC9B8806-7260-4C42-8A14-35E7F8A1D701}">
      <dgm:prSet/>
      <dgm:spPr/>
      <dgm:t>
        <a:bodyPr/>
        <a:lstStyle/>
        <a:p>
          <a:endParaRPr lang="ru-RU"/>
        </a:p>
      </dgm:t>
    </dgm:pt>
    <dgm:pt modelId="{E9F823B2-C5BD-4489-9CEB-4C4841A61E84}" type="sibTrans" cxnId="{FC9B8806-7260-4C42-8A14-35E7F8A1D701}">
      <dgm:prSet/>
      <dgm:spPr/>
      <dgm:t>
        <a:bodyPr/>
        <a:lstStyle/>
        <a:p>
          <a:endParaRPr lang="ru-RU"/>
        </a:p>
      </dgm:t>
    </dgm:pt>
    <dgm:pt modelId="{2CF87C57-0AB9-49FE-822C-1408A84EA0BD}" type="pres">
      <dgm:prSet presAssocID="{D824E9E8-CD76-4CAF-85FC-CAE72CBEDF9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3235ED-135C-4618-B139-27B1A6D18669}" type="pres">
      <dgm:prSet presAssocID="{1CA727CB-2D47-417D-90FA-4E4011289A29}" presName="parentLin" presStyleCnt="0"/>
      <dgm:spPr/>
    </dgm:pt>
    <dgm:pt modelId="{06486BB0-55B0-4072-BDD4-E4EE8831E38F}" type="pres">
      <dgm:prSet presAssocID="{1CA727CB-2D47-417D-90FA-4E4011289A2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FEAF389-8F0D-4D7B-9DC6-C29780A4A306}" type="pres">
      <dgm:prSet presAssocID="{1CA727CB-2D47-417D-90FA-4E4011289A29}" presName="parentText" presStyleLbl="node1" presStyleIdx="0" presStyleCnt="3" custScaleX="111070" custScaleY="10129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C91994-00B5-4DFA-9224-E42C1E60094B}" type="pres">
      <dgm:prSet presAssocID="{1CA727CB-2D47-417D-90FA-4E4011289A29}" presName="negativeSpace" presStyleCnt="0"/>
      <dgm:spPr/>
    </dgm:pt>
    <dgm:pt modelId="{3E9ED79A-7543-4CB6-9CDE-D1AD5ADB16B8}" type="pres">
      <dgm:prSet presAssocID="{1CA727CB-2D47-417D-90FA-4E4011289A29}" presName="childText" presStyleLbl="conFgAcc1" presStyleIdx="0" presStyleCnt="3">
        <dgm:presLayoutVars>
          <dgm:bulletEnabled val="1"/>
        </dgm:presLayoutVars>
      </dgm:prSet>
      <dgm:spPr/>
    </dgm:pt>
    <dgm:pt modelId="{19D2B30C-A04A-47B6-BA21-86325B0F1EC2}" type="pres">
      <dgm:prSet presAssocID="{51B8CDAB-3A61-4409-A306-2E28BB3429C2}" presName="spaceBetweenRectangles" presStyleCnt="0"/>
      <dgm:spPr/>
    </dgm:pt>
    <dgm:pt modelId="{80B6E754-8142-4A18-BDDD-CE38E74C53B4}" type="pres">
      <dgm:prSet presAssocID="{06172968-4245-46C2-9316-C6180A2D2C29}" presName="parentLin" presStyleCnt="0"/>
      <dgm:spPr/>
    </dgm:pt>
    <dgm:pt modelId="{7F5BEDCC-BF73-4630-8606-83F3371ED2BC}" type="pres">
      <dgm:prSet presAssocID="{06172968-4245-46C2-9316-C6180A2D2C2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CE6B49F-4E65-45F1-A1EE-4CE14AC67FD5}" type="pres">
      <dgm:prSet presAssocID="{06172968-4245-46C2-9316-C6180A2D2C29}" presName="parentText" presStyleLbl="node1" presStyleIdx="1" presStyleCnt="3" custScaleX="1125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702093-E429-466D-87F5-91BF3F1AC444}" type="pres">
      <dgm:prSet presAssocID="{06172968-4245-46C2-9316-C6180A2D2C29}" presName="negativeSpace" presStyleCnt="0"/>
      <dgm:spPr/>
    </dgm:pt>
    <dgm:pt modelId="{CA5B567E-5E1B-40EC-B87F-FE10F9A2D2B3}" type="pres">
      <dgm:prSet presAssocID="{06172968-4245-46C2-9316-C6180A2D2C29}" presName="childText" presStyleLbl="conFgAcc1" presStyleIdx="1" presStyleCnt="3">
        <dgm:presLayoutVars>
          <dgm:bulletEnabled val="1"/>
        </dgm:presLayoutVars>
      </dgm:prSet>
      <dgm:spPr/>
    </dgm:pt>
    <dgm:pt modelId="{712E088F-378D-4B4F-B316-A785F48A0560}" type="pres">
      <dgm:prSet presAssocID="{9C377391-E8A7-4354-9632-4C489B17D9DE}" presName="spaceBetweenRectangles" presStyleCnt="0"/>
      <dgm:spPr/>
    </dgm:pt>
    <dgm:pt modelId="{D2D80F62-3F5A-473C-9A4A-7930013537EC}" type="pres">
      <dgm:prSet presAssocID="{EEF05BE1-F929-45C4-9851-61D4E4070F98}" presName="parentLin" presStyleCnt="0"/>
      <dgm:spPr/>
    </dgm:pt>
    <dgm:pt modelId="{B0A9ED3D-F1F2-4C7D-870A-575A6EFA7B22}" type="pres">
      <dgm:prSet presAssocID="{EEF05BE1-F929-45C4-9851-61D4E4070F98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6B3DE781-EAA4-446C-A3D0-0FCD0F396C3E}" type="pres">
      <dgm:prSet presAssocID="{EEF05BE1-F929-45C4-9851-61D4E4070F98}" presName="parentText" presStyleLbl="node1" presStyleIdx="2" presStyleCnt="3" custScaleX="1110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6731C8-3D2D-4B49-9131-16DC86F18FDE}" type="pres">
      <dgm:prSet presAssocID="{EEF05BE1-F929-45C4-9851-61D4E4070F98}" presName="negativeSpace" presStyleCnt="0"/>
      <dgm:spPr/>
    </dgm:pt>
    <dgm:pt modelId="{044A0E3C-3286-41F7-B3DE-1A47ACC9CBCF}" type="pres">
      <dgm:prSet presAssocID="{EEF05BE1-F929-45C4-9851-61D4E4070F9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8C7B7D6-CE32-450E-A88D-9E340DF0F9DD}" type="presOf" srcId="{EEF05BE1-F929-45C4-9851-61D4E4070F98}" destId="{6B3DE781-EAA4-446C-A3D0-0FCD0F396C3E}" srcOrd="1" destOrd="0" presId="urn:microsoft.com/office/officeart/2005/8/layout/list1"/>
    <dgm:cxn modelId="{10D02B57-2AEA-4F3B-B126-31B6C4FC0805}" type="presOf" srcId="{06172968-4245-46C2-9316-C6180A2D2C29}" destId="{7F5BEDCC-BF73-4630-8606-83F3371ED2BC}" srcOrd="0" destOrd="0" presId="urn:microsoft.com/office/officeart/2005/8/layout/list1"/>
    <dgm:cxn modelId="{ADC81FEA-5226-4A25-8D26-1B080E3FE1E6}" srcId="{D824E9E8-CD76-4CAF-85FC-CAE72CBEDF97}" destId="{1CA727CB-2D47-417D-90FA-4E4011289A29}" srcOrd="0" destOrd="0" parTransId="{D63CA35E-ABF9-4186-A9A7-F98EF767D9A5}" sibTransId="{51B8CDAB-3A61-4409-A306-2E28BB3429C2}"/>
    <dgm:cxn modelId="{D2ADE01C-F1F4-4C72-AA17-FB031BB00A89}" type="presOf" srcId="{D824E9E8-CD76-4CAF-85FC-CAE72CBEDF97}" destId="{2CF87C57-0AB9-49FE-822C-1408A84EA0BD}" srcOrd="0" destOrd="0" presId="urn:microsoft.com/office/officeart/2005/8/layout/list1"/>
    <dgm:cxn modelId="{798C02A9-2196-4F6F-BD3B-23D416E8E8A6}" type="presOf" srcId="{EEF05BE1-F929-45C4-9851-61D4E4070F98}" destId="{B0A9ED3D-F1F2-4C7D-870A-575A6EFA7B22}" srcOrd="0" destOrd="0" presId="urn:microsoft.com/office/officeart/2005/8/layout/list1"/>
    <dgm:cxn modelId="{FC9B8806-7260-4C42-8A14-35E7F8A1D701}" srcId="{D824E9E8-CD76-4CAF-85FC-CAE72CBEDF97}" destId="{EEF05BE1-F929-45C4-9851-61D4E4070F98}" srcOrd="2" destOrd="0" parTransId="{D81CE9A1-D8D2-4D58-93F4-C7813CED1803}" sibTransId="{E9F823B2-C5BD-4489-9CEB-4C4841A61E84}"/>
    <dgm:cxn modelId="{5736DCAF-E7B8-48D3-9417-216BBB3F909D}" type="presOf" srcId="{1CA727CB-2D47-417D-90FA-4E4011289A29}" destId="{06486BB0-55B0-4072-BDD4-E4EE8831E38F}" srcOrd="0" destOrd="0" presId="urn:microsoft.com/office/officeart/2005/8/layout/list1"/>
    <dgm:cxn modelId="{6C786EF6-24A7-4F29-A88D-F81A1CE1FCB5}" type="presOf" srcId="{1CA727CB-2D47-417D-90FA-4E4011289A29}" destId="{EFEAF389-8F0D-4D7B-9DC6-C29780A4A306}" srcOrd="1" destOrd="0" presId="urn:microsoft.com/office/officeart/2005/8/layout/list1"/>
    <dgm:cxn modelId="{5ACBA3AC-6E60-4835-8A1E-E2C3AB4BFF91}" type="presOf" srcId="{06172968-4245-46C2-9316-C6180A2D2C29}" destId="{6CE6B49F-4E65-45F1-A1EE-4CE14AC67FD5}" srcOrd="1" destOrd="0" presId="urn:microsoft.com/office/officeart/2005/8/layout/list1"/>
    <dgm:cxn modelId="{D1C562E3-FD73-4D8B-A2A5-18401EBFAF94}" srcId="{D824E9E8-CD76-4CAF-85FC-CAE72CBEDF97}" destId="{06172968-4245-46C2-9316-C6180A2D2C29}" srcOrd="1" destOrd="0" parTransId="{F28D8CB7-9116-4ACF-B6A8-9443C9DACCF1}" sibTransId="{9C377391-E8A7-4354-9632-4C489B17D9DE}"/>
    <dgm:cxn modelId="{4A327A19-18E3-43F1-980B-EF22E56D321C}" type="presParOf" srcId="{2CF87C57-0AB9-49FE-822C-1408A84EA0BD}" destId="{B23235ED-135C-4618-B139-27B1A6D18669}" srcOrd="0" destOrd="0" presId="urn:microsoft.com/office/officeart/2005/8/layout/list1"/>
    <dgm:cxn modelId="{AF3FF1C2-BFC6-4C03-9A17-6D84B39361BF}" type="presParOf" srcId="{B23235ED-135C-4618-B139-27B1A6D18669}" destId="{06486BB0-55B0-4072-BDD4-E4EE8831E38F}" srcOrd="0" destOrd="0" presId="urn:microsoft.com/office/officeart/2005/8/layout/list1"/>
    <dgm:cxn modelId="{4357E9EA-F69C-4F66-AAA2-4D47435C8B90}" type="presParOf" srcId="{B23235ED-135C-4618-B139-27B1A6D18669}" destId="{EFEAF389-8F0D-4D7B-9DC6-C29780A4A306}" srcOrd="1" destOrd="0" presId="urn:microsoft.com/office/officeart/2005/8/layout/list1"/>
    <dgm:cxn modelId="{683B91A4-F02D-477C-82CA-7970D96C00B2}" type="presParOf" srcId="{2CF87C57-0AB9-49FE-822C-1408A84EA0BD}" destId="{1FC91994-00B5-4DFA-9224-E42C1E60094B}" srcOrd="1" destOrd="0" presId="urn:microsoft.com/office/officeart/2005/8/layout/list1"/>
    <dgm:cxn modelId="{092E569B-FF20-48FC-A9BD-00A4B0C275BA}" type="presParOf" srcId="{2CF87C57-0AB9-49FE-822C-1408A84EA0BD}" destId="{3E9ED79A-7543-4CB6-9CDE-D1AD5ADB16B8}" srcOrd="2" destOrd="0" presId="urn:microsoft.com/office/officeart/2005/8/layout/list1"/>
    <dgm:cxn modelId="{E1E101AB-F3C0-4968-8175-D82AFB4ACF8A}" type="presParOf" srcId="{2CF87C57-0AB9-49FE-822C-1408A84EA0BD}" destId="{19D2B30C-A04A-47B6-BA21-86325B0F1EC2}" srcOrd="3" destOrd="0" presId="urn:microsoft.com/office/officeart/2005/8/layout/list1"/>
    <dgm:cxn modelId="{D87D0E70-BD8D-4927-AF11-7ECDD2FF8B7C}" type="presParOf" srcId="{2CF87C57-0AB9-49FE-822C-1408A84EA0BD}" destId="{80B6E754-8142-4A18-BDDD-CE38E74C53B4}" srcOrd="4" destOrd="0" presId="urn:microsoft.com/office/officeart/2005/8/layout/list1"/>
    <dgm:cxn modelId="{3052846B-EFDF-4734-B797-42FBD65DA5B3}" type="presParOf" srcId="{80B6E754-8142-4A18-BDDD-CE38E74C53B4}" destId="{7F5BEDCC-BF73-4630-8606-83F3371ED2BC}" srcOrd="0" destOrd="0" presId="urn:microsoft.com/office/officeart/2005/8/layout/list1"/>
    <dgm:cxn modelId="{261BB718-90F7-4692-89F3-291412A40F80}" type="presParOf" srcId="{80B6E754-8142-4A18-BDDD-CE38E74C53B4}" destId="{6CE6B49F-4E65-45F1-A1EE-4CE14AC67FD5}" srcOrd="1" destOrd="0" presId="urn:microsoft.com/office/officeart/2005/8/layout/list1"/>
    <dgm:cxn modelId="{38D90BA3-237E-4080-BE2B-628E5E568985}" type="presParOf" srcId="{2CF87C57-0AB9-49FE-822C-1408A84EA0BD}" destId="{C8702093-E429-466D-87F5-91BF3F1AC444}" srcOrd="5" destOrd="0" presId="urn:microsoft.com/office/officeart/2005/8/layout/list1"/>
    <dgm:cxn modelId="{ED1F599D-8B4E-40DE-B949-3281C63AEB44}" type="presParOf" srcId="{2CF87C57-0AB9-49FE-822C-1408A84EA0BD}" destId="{CA5B567E-5E1B-40EC-B87F-FE10F9A2D2B3}" srcOrd="6" destOrd="0" presId="urn:microsoft.com/office/officeart/2005/8/layout/list1"/>
    <dgm:cxn modelId="{91E850C5-B940-4624-AFA1-85BD187E77D5}" type="presParOf" srcId="{2CF87C57-0AB9-49FE-822C-1408A84EA0BD}" destId="{712E088F-378D-4B4F-B316-A785F48A0560}" srcOrd="7" destOrd="0" presId="urn:microsoft.com/office/officeart/2005/8/layout/list1"/>
    <dgm:cxn modelId="{4C512F8A-4F4B-4C84-B5C8-0CCD1022A695}" type="presParOf" srcId="{2CF87C57-0AB9-49FE-822C-1408A84EA0BD}" destId="{D2D80F62-3F5A-473C-9A4A-7930013537EC}" srcOrd="8" destOrd="0" presId="urn:microsoft.com/office/officeart/2005/8/layout/list1"/>
    <dgm:cxn modelId="{8B17C64C-4EF6-4B4A-B0F7-A313953CFAE6}" type="presParOf" srcId="{D2D80F62-3F5A-473C-9A4A-7930013537EC}" destId="{B0A9ED3D-F1F2-4C7D-870A-575A6EFA7B22}" srcOrd="0" destOrd="0" presId="urn:microsoft.com/office/officeart/2005/8/layout/list1"/>
    <dgm:cxn modelId="{0A08B186-7D33-4BA5-8042-E214CCAF3FD6}" type="presParOf" srcId="{D2D80F62-3F5A-473C-9A4A-7930013537EC}" destId="{6B3DE781-EAA4-446C-A3D0-0FCD0F396C3E}" srcOrd="1" destOrd="0" presId="urn:microsoft.com/office/officeart/2005/8/layout/list1"/>
    <dgm:cxn modelId="{1B7FA603-0056-4EB3-8DA7-FDD1F2D71A3D}" type="presParOf" srcId="{2CF87C57-0AB9-49FE-822C-1408A84EA0BD}" destId="{3D6731C8-3D2D-4B49-9131-16DC86F18FDE}" srcOrd="9" destOrd="0" presId="urn:microsoft.com/office/officeart/2005/8/layout/list1"/>
    <dgm:cxn modelId="{3F663D39-23BD-4DA7-A93C-55A364DC1935}" type="presParOf" srcId="{2CF87C57-0AB9-49FE-822C-1408A84EA0BD}" destId="{044A0E3C-3286-41F7-B3DE-1A47ACC9CBC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E6568C9-C90D-4CF6-85DB-8599F8B5F25A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3332EC2B-8294-458B-B3E0-45091C6D2A74}">
      <dgm:prSet phldrT="[Текст]"/>
      <dgm:spPr/>
      <dgm:t>
        <a:bodyPr/>
        <a:lstStyle/>
        <a:p>
          <a:r>
            <a:rPr lang="ru-RU" dirty="0" smtClean="0"/>
            <a:t>Разработка и принятие нормативно-правовых актов</a:t>
          </a:r>
          <a:endParaRPr lang="ru-RU" dirty="0"/>
        </a:p>
      </dgm:t>
    </dgm:pt>
    <dgm:pt modelId="{626F7165-6FDF-4DB1-B63E-E79AA30BF4B5}" type="parTrans" cxnId="{ADA344E2-B8A3-45A6-A8BF-B8E4049766CD}">
      <dgm:prSet/>
      <dgm:spPr/>
      <dgm:t>
        <a:bodyPr/>
        <a:lstStyle/>
        <a:p>
          <a:endParaRPr lang="ru-RU"/>
        </a:p>
      </dgm:t>
    </dgm:pt>
    <dgm:pt modelId="{F0A11D1F-C2F9-4EC6-9643-EC02E0E5E899}" type="sibTrans" cxnId="{ADA344E2-B8A3-45A6-A8BF-B8E4049766CD}">
      <dgm:prSet/>
      <dgm:spPr/>
      <dgm:t>
        <a:bodyPr/>
        <a:lstStyle/>
        <a:p>
          <a:endParaRPr lang="ru-RU"/>
        </a:p>
      </dgm:t>
    </dgm:pt>
    <dgm:pt modelId="{08BD7CF4-004B-499F-98CD-6FAC376A1A9C}">
      <dgm:prSet phldrT="[Текст]"/>
      <dgm:spPr/>
      <dgm:t>
        <a:bodyPr/>
        <a:lstStyle/>
        <a:p>
          <a:r>
            <a:rPr lang="ru-RU" dirty="0" smtClean="0"/>
            <a:t>Разработка и принятие индивидуально-правовых актов</a:t>
          </a:r>
          <a:endParaRPr lang="ru-RU" dirty="0"/>
        </a:p>
      </dgm:t>
    </dgm:pt>
    <dgm:pt modelId="{FAB29662-1AD5-4C55-B4CE-A492B12623BE}" type="parTrans" cxnId="{4841F4F8-CC56-4944-BD20-25BB5264582A}">
      <dgm:prSet/>
      <dgm:spPr/>
      <dgm:t>
        <a:bodyPr/>
        <a:lstStyle/>
        <a:p>
          <a:endParaRPr lang="ru-RU"/>
        </a:p>
      </dgm:t>
    </dgm:pt>
    <dgm:pt modelId="{75CF9195-17D9-4D70-9699-421EEB8CD545}" type="sibTrans" cxnId="{4841F4F8-CC56-4944-BD20-25BB5264582A}">
      <dgm:prSet/>
      <dgm:spPr/>
      <dgm:t>
        <a:bodyPr/>
        <a:lstStyle/>
        <a:p>
          <a:endParaRPr lang="ru-RU"/>
        </a:p>
      </dgm:t>
    </dgm:pt>
    <dgm:pt modelId="{D74BA400-D5EA-4518-98E5-C7D588F86C5C}" type="pres">
      <dgm:prSet presAssocID="{CE6568C9-C90D-4CF6-85DB-8599F8B5F25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0A1F82-F116-4BAE-BA04-A2F75703422D}" type="pres">
      <dgm:prSet presAssocID="{3332EC2B-8294-458B-B3E0-45091C6D2A74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C23DB9-2745-4A39-AD58-9B00D0288ED7}" type="pres">
      <dgm:prSet presAssocID="{F0A11D1F-C2F9-4EC6-9643-EC02E0E5E899}" presName="sibTrans" presStyleCnt="0"/>
      <dgm:spPr/>
    </dgm:pt>
    <dgm:pt modelId="{54FA763C-3176-456C-8CFB-528965F6247D}" type="pres">
      <dgm:prSet presAssocID="{08BD7CF4-004B-499F-98CD-6FAC376A1A9C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036259-D166-4CC8-ADA1-BA04005E03E7}" type="presOf" srcId="{08BD7CF4-004B-499F-98CD-6FAC376A1A9C}" destId="{54FA763C-3176-456C-8CFB-528965F6247D}" srcOrd="0" destOrd="0" presId="urn:microsoft.com/office/officeart/2005/8/layout/default"/>
    <dgm:cxn modelId="{07124C60-8479-4A71-A2C2-FD45121D3029}" type="presOf" srcId="{3332EC2B-8294-458B-B3E0-45091C6D2A74}" destId="{960A1F82-F116-4BAE-BA04-A2F75703422D}" srcOrd="0" destOrd="0" presId="urn:microsoft.com/office/officeart/2005/8/layout/default"/>
    <dgm:cxn modelId="{ADA344E2-B8A3-45A6-A8BF-B8E4049766CD}" srcId="{CE6568C9-C90D-4CF6-85DB-8599F8B5F25A}" destId="{3332EC2B-8294-458B-B3E0-45091C6D2A74}" srcOrd="0" destOrd="0" parTransId="{626F7165-6FDF-4DB1-B63E-E79AA30BF4B5}" sibTransId="{F0A11D1F-C2F9-4EC6-9643-EC02E0E5E899}"/>
    <dgm:cxn modelId="{4841F4F8-CC56-4944-BD20-25BB5264582A}" srcId="{CE6568C9-C90D-4CF6-85DB-8599F8B5F25A}" destId="{08BD7CF4-004B-499F-98CD-6FAC376A1A9C}" srcOrd="1" destOrd="0" parTransId="{FAB29662-1AD5-4C55-B4CE-A492B12623BE}" sibTransId="{75CF9195-17D9-4D70-9699-421EEB8CD545}"/>
    <dgm:cxn modelId="{230EEAE0-3A2B-462A-A5C7-3CDA7BE92362}" type="presOf" srcId="{CE6568C9-C90D-4CF6-85DB-8599F8B5F25A}" destId="{D74BA400-D5EA-4518-98E5-C7D588F86C5C}" srcOrd="0" destOrd="0" presId="urn:microsoft.com/office/officeart/2005/8/layout/default"/>
    <dgm:cxn modelId="{7D482AB0-68D7-424C-9D8D-7F0056F05432}" type="presParOf" srcId="{D74BA400-D5EA-4518-98E5-C7D588F86C5C}" destId="{960A1F82-F116-4BAE-BA04-A2F75703422D}" srcOrd="0" destOrd="0" presId="urn:microsoft.com/office/officeart/2005/8/layout/default"/>
    <dgm:cxn modelId="{23502C8C-A6F5-451F-A1A3-C35F139FAA60}" type="presParOf" srcId="{D74BA400-D5EA-4518-98E5-C7D588F86C5C}" destId="{72C23DB9-2745-4A39-AD58-9B00D0288ED7}" srcOrd="1" destOrd="0" presId="urn:microsoft.com/office/officeart/2005/8/layout/default"/>
    <dgm:cxn modelId="{889FF5CA-6B9F-4BB6-BBCA-7DEE837C6570}" type="presParOf" srcId="{D74BA400-D5EA-4518-98E5-C7D588F86C5C}" destId="{54FA763C-3176-456C-8CFB-528965F6247D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07852F5-A67D-4004-B691-2BD5BC1D72FE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457FCB0-3B60-4F6E-A1DE-8B6BF2E0C027}">
      <dgm:prSet phldrT="[Текст]"/>
      <dgm:spPr/>
      <dgm:t>
        <a:bodyPr/>
        <a:lstStyle/>
        <a:p>
          <a:r>
            <a:rPr lang="ru-RU" dirty="0" smtClean="0"/>
            <a:t>Производство по жалобам (административный порядок)</a:t>
          </a:r>
          <a:endParaRPr lang="ru-RU" dirty="0"/>
        </a:p>
      </dgm:t>
    </dgm:pt>
    <dgm:pt modelId="{007743BC-3849-4EA9-B005-0C3ACD04C3B2}" type="parTrans" cxnId="{B1E9821A-B3B9-4D93-A95E-44F3796A47D8}">
      <dgm:prSet/>
      <dgm:spPr/>
      <dgm:t>
        <a:bodyPr/>
        <a:lstStyle/>
        <a:p>
          <a:endParaRPr lang="ru-RU"/>
        </a:p>
      </dgm:t>
    </dgm:pt>
    <dgm:pt modelId="{E252E3B3-E38F-45DD-A9D5-0F81E05C0BE6}" type="sibTrans" cxnId="{B1E9821A-B3B9-4D93-A95E-44F3796A47D8}">
      <dgm:prSet/>
      <dgm:spPr/>
      <dgm:t>
        <a:bodyPr/>
        <a:lstStyle/>
        <a:p>
          <a:endParaRPr lang="ru-RU"/>
        </a:p>
      </dgm:t>
    </dgm:pt>
    <dgm:pt modelId="{E31E17B9-2FD5-4D8E-9A62-60FB6FEAA45D}">
      <dgm:prSet phldrT="[Текст]"/>
      <dgm:spPr/>
      <dgm:t>
        <a:bodyPr/>
        <a:lstStyle/>
        <a:p>
          <a:r>
            <a:rPr lang="ru-RU" dirty="0" smtClean="0"/>
            <a:t>Дисциплинарное производство</a:t>
          </a:r>
          <a:endParaRPr lang="ru-RU" dirty="0"/>
        </a:p>
      </dgm:t>
    </dgm:pt>
    <dgm:pt modelId="{1CCE7F8B-4805-4615-A02C-A0DCA0D77049}" type="parTrans" cxnId="{B924DA22-2D54-4A7C-9F03-6EE1D4A0F135}">
      <dgm:prSet/>
      <dgm:spPr/>
      <dgm:t>
        <a:bodyPr/>
        <a:lstStyle/>
        <a:p>
          <a:endParaRPr lang="ru-RU"/>
        </a:p>
      </dgm:t>
    </dgm:pt>
    <dgm:pt modelId="{7E0134E2-4241-42E4-A289-7119236C10D2}" type="sibTrans" cxnId="{B924DA22-2D54-4A7C-9F03-6EE1D4A0F135}">
      <dgm:prSet/>
      <dgm:spPr/>
      <dgm:t>
        <a:bodyPr/>
        <a:lstStyle/>
        <a:p>
          <a:endParaRPr lang="ru-RU"/>
        </a:p>
      </dgm:t>
    </dgm:pt>
    <dgm:pt modelId="{6052554B-D276-452F-877C-85DC54FCFF2D}">
      <dgm:prSet phldrT="[Текст]"/>
      <dgm:spPr/>
      <dgm:t>
        <a:bodyPr/>
        <a:lstStyle/>
        <a:p>
          <a:r>
            <a:rPr lang="ru-RU" dirty="0" smtClean="0"/>
            <a:t>Производство по делам об административных правонарушениях</a:t>
          </a:r>
          <a:endParaRPr lang="ru-RU" dirty="0"/>
        </a:p>
      </dgm:t>
    </dgm:pt>
    <dgm:pt modelId="{61878643-A13E-45EF-9960-3F038CA2AED2}" type="parTrans" cxnId="{F5BCFBA9-C66C-4EA7-8A90-19949294A173}">
      <dgm:prSet/>
      <dgm:spPr/>
      <dgm:t>
        <a:bodyPr/>
        <a:lstStyle/>
        <a:p>
          <a:endParaRPr lang="ru-RU"/>
        </a:p>
      </dgm:t>
    </dgm:pt>
    <dgm:pt modelId="{4B78CE34-DD6F-4341-8770-99F351927E03}" type="sibTrans" cxnId="{F5BCFBA9-C66C-4EA7-8A90-19949294A173}">
      <dgm:prSet/>
      <dgm:spPr/>
      <dgm:t>
        <a:bodyPr/>
        <a:lstStyle/>
        <a:p>
          <a:endParaRPr lang="ru-RU"/>
        </a:p>
      </dgm:t>
    </dgm:pt>
    <dgm:pt modelId="{F3738420-73CC-436C-A592-7392356058F6}" type="pres">
      <dgm:prSet presAssocID="{307852F5-A67D-4004-B691-2BD5BC1D72F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ECF807-DE75-4076-9DE9-2E44D1A2051B}" type="pres">
      <dgm:prSet presAssocID="{E457FCB0-3B60-4F6E-A1DE-8B6BF2E0C02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4AF167-1D3C-4F5D-B054-60AF4A5FA402}" type="pres">
      <dgm:prSet presAssocID="{E252E3B3-E38F-45DD-A9D5-0F81E05C0BE6}" presName="sibTrans" presStyleCnt="0"/>
      <dgm:spPr/>
    </dgm:pt>
    <dgm:pt modelId="{A2DFBF3B-5FA8-4F59-84B5-505EB9E5EAB5}" type="pres">
      <dgm:prSet presAssocID="{E31E17B9-2FD5-4D8E-9A62-60FB6FEAA45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605768-55E9-4759-B7AF-496AB9358719}" type="pres">
      <dgm:prSet presAssocID="{7E0134E2-4241-42E4-A289-7119236C10D2}" presName="sibTrans" presStyleCnt="0"/>
      <dgm:spPr/>
    </dgm:pt>
    <dgm:pt modelId="{7B3AA48B-6C62-4A88-97EE-B8AD563E6E7B}" type="pres">
      <dgm:prSet presAssocID="{6052554B-D276-452F-877C-85DC54FCFF2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24DA22-2D54-4A7C-9F03-6EE1D4A0F135}" srcId="{307852F5-A67D-4004-B691-2BD5BC1D72FE}" destId="{E31E17B9-2FD5-4D8E-9A62-60FB6FEAA45D}" srcOrd="1" destOrd="0" parTransId="{1CCE7F8B-4805-4615-A02C-A0DCA0D77049}" sibTransId="{7E0134E2-4241-42E4-A289-7119236C10D2}"/>
    <dgm:cxn modelId="{15EC88FD-6545-4EBB-91B5-665975BD389B}" type="presOf" srcId="{E457FCB0-3B60-4F6E-A1DE-8B6BF2E0C027}" destId="{08ECF807-DE75-4076-9DE9-2E44D1A2051B}" srcOrd="0" destOrd="0" presId="urn:microsoft.com/office/officeart/2005/8/layout/default"/>
    <dgm:cxn modelId="{41C5A2DF-5D1C-4BD1-ACCE-AB26585C3239}" type="presOf" srcId="{307852F5-A67D-4004-B691-2BD5BC1D72FE}" destId="{F3738420-73CC-436C-A592-7392356058F6}" srcOrd="0" destOrd="0" presId="urn:microsoft.com/office/officeart/2005/8/layout/default"/>
    <dgm:cxn modelId="{B1E9821A-B3B9-4D93-A95E-44F3796A47D8}" srcId="{307852F5-A67D-4004-B691-2BD5BC1D72FE}" destId="{E457FCB0-3B60-4F6E-A1DE-8B6BF2E0C027}" srcOrd="0" destOrd="0" parTransId="{007743BC-3849-4EA9-B005-0C3ACD04C3B2}" sibTransId="{E252E3B3-E38F-45DD-A9D5-0F81E05C0BE6}"/>
    <dgm:cxn modelId="{F5BCFBA9-C66C-4EA7-8A90-19949294A173}" srcId="{307852F5-A67D-4004-B691-2BD5BC1D72FE}" destId="{6052554B-D276-452F-877C-85DC54FCFF2D}" srcOrd="2" destOrd="0" parTransId="{61878643-A13E-45EF-9960-3F038CA2AED2}" sibTransId="{4B78CE34-DD6F-4341-8770-99F351927E03}"/>
    <dgm:cxn modelId="{AA8623AC-1072-4163-B19B-00FA19D1260F}" type="presOf" srcId="{6052554B-D276-452F-877C-85DC54FCFF2D}" destId="{7B3AA48B-6C62-4A88-97EE-B8AD563E6E7B}" srcOrd="0" destOrd="0" presId="urn:microsoft.com/office/officeart/2005/8/layout/default"/>
    <dgm:cxn modelId="{DCDE5339-8444-48CB-9633-71FA47F84D39}" type="presOf" srcId="{E31E17B9-2FD5-4D8E-9A62-60FB6FEAA45D}" destId="{A2DFBF3B-5FA8-4F59-84B5-505EB9E5EAB5}" srcOrd="0" destOrd="0" presId="urn:microsoft.com/office/officeart/2005/8/layout/default"/>
    <dgm:cxn modelId="{103BA1B7-5B0D-45EC-B33D-5003948F96AF}" type="presParOf" srcId="{F3738420-73CC-436C-A592-7392356058F6}" destId="{08ECF807-DE75-4076-9DE9-2E44D1A2051B}" srcOrd="0" destOrd="0" presId="urn:microsoft.com/office/officeart/2005/8/layout/default"/>
    <dgm:cxn modelId="{0F62757A-97A7-40BA-8EE5-B9AA7D59D677}" type="presParOf" srcId="{F3738420-73CC-436C-A592-7392356058F6}" destId="{124AF167-1D3C-4F5D-B054-60AF4A5FA402}" srcOrd="1" destOrd="0" presId="urn:microsoft.com/office/officeart/2005/8/layout/default"/>
    <dgm:cxn modelId="{A548C5D3-05DF-4AC0-8E82-3140BFF3D7CF}" type="presParOf" srcId="{F3738420-73CC-436C-A592-7392356058F6}" destId="{A2DFBF3B-5FA8-4F59-84B5-505EB9E5EAB5}" srcOrd="2" destOrd="0" presId="urn:microsoft.com/office/officeart/2005/8/layout/default"/>
    <dgm:cxn modelId="{69E0F184-8D9D-4091-82AA-630DAAB0A28A}" type="presParOf" srcId="{F3738420-73CC-436C-A592-7392356058F6}" destId="{EC605768-55E9-4759-B7AF-496AB9358719}" srcOrd="3" destOrd="0" presId="urn:microsoft.com/office/officeart/2005/8/layout/default"/>
    <dgm:cxn modelId="{70EB463B-EA45-4A08-8E5C-AE5912D719D5}" type="presParOf" srcId="{F3738420-73CC-436C-A592-7392356058F6}" destId="{7B3AA48B-6C62-4A88-97EE-B8AD563E6E7B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85B74A3-0E40-4ED5-A984-C325B6108E1F}" type="doc">
      <dgm:prSet loTypeId="urn:microsoft.com/office/officeart/2005/8/layout/matrix2" loCatId="matrix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598BB04-880B-41BC-80FF-F612F6F03422}">
      <dgm:prSet phldrT="[Текст]" custT="1"/>
      <dgm:spPr/>
      <dgm:t>
        <a:bodyPr/>
        <a:lstStyle/>
        <a:p>
          <a:r>
            <a:rPr lang="ru-RU" sz="1400" dirty="0" smtClean="0"/>
            <a:t>Подготовительная</a:t>
          </a:r>
          <a:endParaRPr lang="ru-RU" sz="1400" dirty="0"/>
        </a:p>
      </dgm:t>
    </dgm:pt>
    <dgm:pt modelId="{54C1694B-0B50-4C22-8D2F-0E8493733D55}" type="parTrans" cxnId="{EBC4A245-DDE2-45C6-84C9-2631EC9640B1}">
      <dgm:prSet/>
      <dgm:spPr/>
      <dgm:t>
        <a:bodyPr/>
        <a:lstStyle/>
        <a:p>
          <a:endParaRPr lang="ru-RU"/>
        </a:p>
      </dgm:t>
    </dgm:pt>
    <dgm:pt modelId="{90457D0E-403C-4EAF-BDB0-55BE391703FE}" type="sibTrans" cxnId="{EBC4A245-DDE2-45C6-84C9-2631EC9640B1}">
      <dgm:prSet/>
      <dgm:spPr/>
      <dgm:t>
        <a:bodyPr/>
        <a:lstStyle/>
        <a:p>
          <a:endParaRPr lang="ru-RU"/>
        </a:p>
      </dgm:t>
    </dgm:pt>
    <dgm:pt modelId="{0F2C405F-5964-4258-B13C-21F6CDEB0CAF}">
      <dgm:prSet phldrT="[Текст]" custT="1"/>
      <dgm:spPr/>
      <dgm:t>
        <a:bodyPr/>
        <a:lstStyle/>
        <a:p>
          <a:r>
            <a:rPr lang="ru-RU" sz="1800" dirty="0" smtClean="0"/>
            <a:t>Основная (назначение)</a:t>
          </a:r>
          <a:endParaRPr lang="ru-RU" sz="1800" dirty="0"/>
        </a:p>
      </dgm:t>
    </dgm:pt>
    <dgm:pt modelId="{51059A59-BEFC-42A3-A10C-C3DABBC7A8B9}" type="parTrans" cxnId="{CA63EC90-58E2-43C0-90D3-1F739C41C642}">
      <dgm:prSet/>
      <dgm:spPr/>
      <dgm:t>
        <a:bodyPr/>
        <a:lstStyle/>
        <a:p>
          <a:endParaRPr lang="ru-RU"/>
        </a:p>
      </dgm:t>
    </dgm:pt>
    <dgm:pt modelId="{77124BA4-62F6-42CB-BF96-FD0D5DA27632}" type="sibTrans" cxnId="{CA63EC90-58E2-43C0-90D3-1F739C41C642}">
      <dgm:prSet/>
      <dgm:spPr/>
      <dgm:t>
        <a:bodyPr/>
        <a:lstStyle/>
        <a:p>
          <a:endParaRPr lang="ru-RU"/>
        </a:p>
      </dgm:t>
    </dgm:pt>
    <dgm:pt modelId="{274923DB-3864-48C5-B021-4A6597B07BF9}">
      <dgm:prSet phldrT="[Текст]" custT="1"/>
      <dgm:spPr/>
      <dgm:t>
        <a:bodyPr/>
        <a:lstStyle/>
        <a:p>
          <a:r>
            <a:rPr lang="ru-RU" sz="1600" dirty="0" smtClean="0"/>
            <a:t>Факультативная (обжалование)</a:t>
          </a:r>
          <a:endParaRPr lang="ru-RU" sz="1600" dirty="0"/>
        </a:p>
      </dgm:t>
    </dgm:pt>
    <dgm:pt modelId="{EBC79BC6-935A-40FD-8133-F1A80667C406}" type="parTrans" cxnId="{D8468537-6945-4BD4-A5B7-74C7CC9DA371}">
      <dgm:prSet/>
      <dgm:spPr/>
      <dgm:t>
        <a:bodyPr/>
        <a:lstStyle/>
        <a:p>
          <a:endParaRPr lang="ru-RU"/>
        </a:p>
      </dgm:t>
    </dgm:pt>
    <dgm:pt modelId="{E8DE71B9-11DE-4289-8537-9BE50AEBA557}" type="sibTrans" cxnId="{D8468537-6945-4BD4-A5B7-74C7CC9DA371}">
      <dgm:prSet/>
      <dgm:spPr/>
      <dgm:t>
        <a:bodyPr/>
        <a:lstStyle/>
        <a:p>
          <a:endParaRPr lang="ru-RU"/>
        </a:p>
      </dgm:t>
    </dgm:pt>
    <dgm:pt modelId="{B45E1AC4-380C-4FDA-92C6-15A3269376E1}">
      <dgm:prSet phldrT="[Текст]" custT="1"/>
      <dgm:spPr/>
      <dgm:t>
        <a:bodyPr/>
        <a:lstStyle/>
        <a:p>
          <a:pPr algn="ctr"/>
          <a:r>
            <a:rPr lang="ru-RU" sz="1600" dirty="0" smtClean="0"/>
            <a:t>Досрочное снятие</a:t>
          </a:r>
          <a:endParaRPr lang="ru-RU" sz="1600" dirty="0"/>
        </a:p>
      </dgm:t>
    </dgm:pt>
    <dgm:pt modelId="{DBC184DB-6C13-4D7A-A738-82D6E77A8778}" type="parTrans" cxnId="{755FE414-A97C-4478-9563-E60EB06B65C8}">
      <dgm:prSet/>
      <dgm:spPr/>
      <dgm:t>
        <a:bodyPr/>
        <a:lstStyle/>
        <a:p>
          <a:endParaRPr lang="ru-RU"/>
        </a:p>
      </dgm:t>
    </dgm:pt>
    <dgm:pt modelId="{9915F678-2E57-4E0F-9206-DB682713AB93}" type="sibTrans" cxnId="{755FE414-A97C-4478-9563-E60EB06B65C8}">
      <dgm:prSet/>
      <dgm:spPr/>
      <dgm:t>
        <a:bodyPr/>
        <a:lstStyle/>
        <a:p>
          <a:endParaRPr lang="ru-RU"/>
        </a:p>
      </dgm:t>
    </dgm:pt>
    <dgm:pt modelId="{F5FA1A5D-55ED-440C-9F18-097A5F7CDB50}" type="pres">
      <dgm:prSet presAssocID="{E85B74A3-0E40-4ED5-A984-C325B6108E1F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44AFFB-5352-4D8E-8466-8D272D939CC1}" type="pres">
      <dgm:prSet presAssocID="{E85B74A3-0E40-4ED5-A984-C325B6108E1F}" presName="axisShape" presStyleLbl="bgShp" presStyleIdx="0" presStyleCnt="1"/>
      <dgm:spPr/>
    </dgm:pt>
    <dgm:pt modelId="{C88443B6-445F-4DAB-B049-ABCD13836A43}" type="pres">
      <dgm:prSet presAssocID="{E85B74A3-0E40-4ED5-A984-C325B6108E1F}" presName="rect1" presStyleLbl="node1" presStyleIdx="0" presStyleCnt="4" custScaleY="1107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F54DD-0F04-4EAE-8893-3BF7D8054111}" type="pres">
      <dgm:prSet presAssocID="{E85B74A3-0E40-4ED5-A984-C325B6108E1F}" presName="rect2" presStyleLbl="node1" presStyleIdx="1" presStyleCnt="4" custScaleY="1107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7C89D5-8BA0-46CD-8F6B-9A5A5577D2DF}" type="pres">
      <dgm:prSet presAssocID="{E85B74A3-0E40-4ED5-A984-C325B6108E1F}" presName="rect3" presStyleLbl="node1" presStyleIdx="2" presStyleCnt="4" custScaleY="1067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141B7E-DD04-4AC2-9267-2D391A45CB46}" type="pres">
      <dgm:prSet presAssocID="{E85B74A3-0E40-4ED5-A984-C325B6108E1F}" presName="rect4" presStyleLbl="node1" presStyleIdx="3" presStyleCnt="4" custScaleY="1067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63EC90-58E2-43C0-90D3-1F739C41C642}" srcId="{E85B74A3-0E40-4ED5-A984-C325B6108E1F}" destId="{0F2C405F-5964-4258-B13C-21F6CDEB0CAF}" srcOrd="1" destOrd="0" parTransId="{51059A59-BEFC-42A3-A10C-C3DABBC7A8B9}" sibTransId="{77124BA4-62F6-42CB-BF96-FD0D5DA27632}"/>
    <dgm:cxn modelId="{537A7F2E-8C34-4A44-92D0-4BAC030131D8}" type="presOf" srcId="{E85B74A3-0E40-4ED5-A984-C325B6108E1F}" destId="{F5FA1A5D-55ED-440C-9F18-097A5F7CDB50}" srcOrd="0" destOrd="0" presId="urn:microsoft.com/office/officeart/2005/8/layout/matrix2"/>
    <dgm:cxn modelId="{8E266E85-72A1-4AF6-B3D3-605C103E6537}" type="presOf" srcId="{274923DB-3864-48C5-B021-4A6597B07BF9}" destId="{837C89D5-8BA0-46CD-8F6B-9A5A5577D2DF}" srcOrd="0" destOrd="0" presId="urn:microsoft.com/office/officeart/2005/8/layout/matrix2"/>
    <dgm:cxn modelId="{70549DC3-3C4D-45E9-99CC-6F711A7A1DA8}" type="presOf" srcId="{0F2C405F-5964-4258-B13C-21F6CDEB0CAF}" destId="{1BBF54DD-0F04-4EAE-8893-3BF7D8054111}" srcOrd="0" destOrd="0" presId="urn:microsoft.com/office/officeart/2005/8/layout/matrix2"/>
    <dgm:cxn modelId="{D8468537-6945-4BD4-A5B7-74C7CC9DA371}" srcId="{E85B74A3-0E40-4ED5-A984-C325B6108E1F}" destId="{274923DB-3864-48C5-B021-4A6597B07BF9}" srcOrd="2" destOrd="0" parTransId="{EBC79BC6-935A-40FD-8133-F1A80667C406}" sibTransId="{E8DE71B9-11DE-4289-8537-9BE50AEBA557}"/>
    <dgm:cxn modelId="{C47BD310-2D43-411D-B7E0-D4BBFFFB2BBB}" type="presOf" srcId="{A598BB04-880B-41BC-80FF-F612F6F03422}" destId="{C88443B6-445F-4DAB-B049-ABCD13836A43}" srcOrd="0" destOrd="0" presId="urn:microsoft.com/office/officeart/2005/8/layout/matrix2"/>
    <dgm:cxn modelId="{EBC4A245-DDE2-45C6-84C9-2631EC9640B1}" srcId="{E85B74A3-0E40-4ED5-A984-C325B6108E1F}" destId="{A598BB04-880B-41BC-80FF-F612F6F03422}" srcOrd="0" destOrd="0" parTransId="{54C1694B-0B50-4C22-8D2F-0E8493733D55}" sibTransId="{90457D0E-403C-4EAF-BDB0-55BE391703FE}"/>
    <dgm:cxn modelId="{F519FE1E-9107-4031-A1F1-FD151C1FD34B}" type="presOf" srcId="{B45E1AC4-380C-4FDA-92C6-15A3269376E1}" destId="{E2141B7E-DD04-4AC2-9267-2D391A45CB46}" srcOrd="0" destOrd="0" presId="urn:microsoft.com/office/officeart/2005/8/layout/matrix2"/>
    <dgm:cxn modelId="{755FE414-A97C-4478-9563-E60EB06B65C8}" srcId="{E85B74A3-0E40-4ED5-A984-C325B6108E1F}" destId="{B45E1AC4-380C-4FDA-92C6-15A3269376E1}" srcOrd="3" destOrd="0" parTransId="{DBC184DB-6C13-4D7A-A738-82D6E77A8778}" sibTransId="{9915F678-2E57-4E0F-9206-DB682713AB93}"/>
    <dgm:cxn modelId="{C96FA487-C119-411B-9B2E-3AE104AD0871}" type="presParOf" srcId="{F5FA1A5D-55ED-440C-9F18-097A5F7CDB50}" destId="{1E44AFFB-5352-4D8E-8466-8D272D939CC1}" srcOrd="0" destOrd="0" presId="urn:microsoft.com/office/officeart/2005/8/layout/matrix2"/>
    <dgm:cxn modelId="{3B88EAD2-6AFD-4198-9FB6-785374663AD8}" type="presParOf" srcId="{F5FA1A5D-55ED-440C-9F18-097A5F7CDB50}" destId="{C88443B6-445F-4DAB-B049-ABCD13836A43}" srcOrd="1" destOrd="0" presId="urn:microsoft.com/office/officeart/2005/8/layout/matrix2"/>
    <dgm:cxn modelId="{F7616E72-89B2-43F3-9233-6578B01EBF6B}" type="presParOf" srcId="{F5FA1A5D-55ED-440C-9F18-097A5F7CDB50}" destId="{1BBF54DD-0F04-4EAE-8893-3BF7D8054111}" srcOrd="2" destOrd="0" presId="urn:microsoft.com/office/officeart/2005/8/layout/matrix2"/>
    <dgm:cxn modelId="{B67BD5F5-7149-4784-8DB7-F0534B8365D7}" type="presParOf" srcId="{F5FA1A5D-55ED-440C-9F18-097A5F7CDB50}" destId="{837C89D5-8BA0-46CD-8F6B-9A5A5577D2DF}" srcOrd="3" destOrd="0" presId="urn:microsoft.com/office/officeart/2005/8/layout/matrix2"/>
    <dgm:cxn modelId="{F2088245-34DA-4F5C-877F-D6F84932A055}" type="presParOf" srcId="{F5FA1A5D-55ED-440C-9F18-097A5F7CDB50}" destId="{E2141B7E-DD04-4AC2-9267-2D391A45CB46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ECF0E0-C2B8-441C-8362-CC26AE694383}">
      <dsp:nvSpPr>
        <dsp:cNvPr id="0" name=""/>
        <dsp:cNvSpPr/>
      </dsp:nvSpPr>
      <dsp:spPr>
        <a:xfrm>
          <a:off x="422932" y="558"/>
          <a:ext cx="3516064" cy="210963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Процесс - совокупность последовательных действий, совершаемых для достижения определенного результата. </a:t>
          </a:r>
          <a:endParaRPr lang="ru-RU" sz="2300" kern="1200" dirty="0"/>
        </a:p>
      </dsp:txBody>
      <dsp:txXfrm>
        <a:off x="422932" y="558"/>
        <a:ext cx="3516064" cy="2109638"/>
      </dsp:txXfrm>
    </dsp:sp>
    <dsp:sp modelId="{359F7B99-8D5A-48B0-AB8A-568869C6D5C9}">
      <dsp:nvSpPr>
        <dsp:cNvPr id="0" name=""/>
        <dsp:cNvSpPr/>
      </dsp:nvSpPr>
      <dsp:spPr>
        <a:xfrm>
          <a:off x="4290603" y="558"/>
          <a:ext cx="3516064" cy="2109638"/>
        </a:xfrm>
        <a:prstGeom prst="rect">
          <a:avLst/>
        </a:prstGeom>
        <a:solidFill>
          <a:schemeClr val="accent3">
            <a:hueOff val="8797670"/>
            <a:satOff val="-20044"/>
            <a:lumOff val="804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Государственно-управленческая деятельность имеет процессуальную форму.</a:t>
          </a:r>
          <a:endParaRPr lang="ru-RU" sz="2300" kern="1200" dirty="0"/>
        </a:p>
      </dsp:txBody>
      <dsp:txXfrm>
        <a:off x="4290603" y="558"/>
        <a:ext cx="3516064" cy="2109638"/>
      </dsp:txXfrm>
    </dsp:sp>
    <dsp:sp modelId="{00D1B990-9ADA-4B25-BF58-271724B5858A}">
      <dsp:nvSpPr>
        <dsp:cNvPr id="0" name=""/>
        <dsp:cNvSpPr/>
      </dsp:nvSpPr>
      <dsp:spPr>
        <a:xfrm>
          <a:off x="2356767" y="2461803"/>
          <a:ext cx="3516064" cy="2109638"/>
        </a:xfrm>
        <a:prstGeom prst="rect">
          <a:avLst/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Процесс есть реализация норм материального права.</a:t>
          </a:r>
          <a:endParaRPr lang="ru-RU" sz="2300" kern="1200" dirty="0"/>
        </a:p>
      </dsp:txBody>
      <dsp:txXfrm>
        <a:off x="2356767" y="2461803"/>
        <a:ext cx="3516064" cy="21096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5C308A-1CBD-43CA-B1BF-9BB636643C1F}">
      <dsp:nvSpPr>
        <dsp:cNvPr id="0" name=""/>
        <dsp:cNvSpPr/>
      </dsp:nvSpPr>
      <dsp:spPr>
        <a:xfrm rot="10800000">
          <a:off x="1986200" y="0"/>
          <a:ext cx="5472684" cy="2441916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6817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Вид юридического процесса</a:t>
          </a:r>
          <a:endParaRPr lang="ru-RU" sz="2800" kern="1200" dirty="0"/>
        </a:p>
      </dsp:txBody>
      <dsp:txXfrm rot="10800000">
        <a:off x="2596679" y="0"/>
        <a:ext cx="4862205" cy="2441916"/>
      </dsp:txXfrm>
    </dsp:sp>
    <dsp:sp modelId="{053E7AF5-2B32-4697-B14F-682523C69960}">
      <dsp:nvSpPr>
        <dsp:cNvPr id="0" name=""/>
        <dsp:cNvSpPr/>
      </dsp:nvSpPr>
      <dsp:spPr>
        <a:xfrm>
          <a:off x="767978" y="1793"/>
          <a:ext cx="2441916" cy="2441916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1328EE-9287-4CA1-8CD1-443A69A629ED}">
      <dsp:nvSpPr>
        <dsp:cNvPr id="0" name=""/>
        <dsp:cNvSpPr/>
      </dsp:nvSpPr>
      <dsp:spPr>
        <a:xfrm rot="10800000">
          <a:off x="1988937" y="3172641"/>
          <a:ext cx="5472684" cy="2441916"/>
        </a:xfrm>
        <a:prstGeom prst="homePlate">
          <a:avLst/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6817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Предназначен </a:t>
          </a:r>
          <a:r>
            <a:rPr lang="ru-RU" sz="2400" kern="1200" dirty="0"/>
            <a:t>для </a:t>
          </a:r>
          <a:r>
            <a:rPr lang="ru-RU" sz="2400" kern="1200" dirty="0" smtClean="0"/>
            <a:t>обеспечения применения материальных правовых норм в </a:t>
          </a:r>
          <a:r>
            <a:rPr lang="ru-RU" sz="2400" kern="1200" dirty="0"/>
            <a:t>сфере государственного управления</a:t>
          </a:r>
        </a:p>
      </dsp:txBody>
      <dsp:txXfrm rot="10800000">
        <a:off x="2599416" y="3172641"/>
        <a:ext cx="4862205" cy="2441916"/>
      </dsp:txXfrm>
    </dsp:sp>
    <dsp:sp modelId="{4F053134-51A0-4569-B797-49D08087F30A}">
      <dsp:nvSpPr>
        <dsp:cNvPr id="0" name=""/>
        <dsp:cNvSpPr/>
      </dsp:nvSpPr>
      <dsp:spPr>
        <a:xfrm>
          <a:off x="767978" y="3172641"/>
          <a:ext cx="2441916" cy="2441916"/>
        </a:xfrm>
        <a:prstGeom prst="ellipse">
          <a:avLst/>
        </a:prstGeom>
        <a:solidFill>
          <a:schemeClr val="accent3">
            <a:tint val="50000"/>
            <a:hueOff val="18148438"/>
            <a:satOff val="-35372"/>
            <a:lumOff val="200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E557BE-D37A-46F0-9F76-C9B4D837E78C}">
      <dsp:nvSpPr>
        <dsp:cNvPr id="0" name=""/>
        <dsp:cNvSpPr/>
      </dsp:nvSpPr>
      <dsp:spPr>
        <a:xfrm>
          <a:off x="1004" y="1110629"/>
          <a:ext cx="3917900" cy="235074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Узкий – </a:t>
          </a:r>
          <a:r>
            <a:rPr lang="ru-RU" sz="3500" kern="1200" dirty="0" err="1" smtClean="0"/>
            <a:t>юрисдикционная</a:t>
          </a:r>
          <a:r>
            <a:rPr lang="ru-RU" sz="3500" kern="1200" dirty="0" smtClean="0"/>
            <a:t> концепция (</a:t>
          </a:r>
          <a:r>
            <a:rPr lang="ru-RU" sz="3500" kern="1200" dirty="0" err="1" smtClean="0"/>
            <a:t>Салищева</a:t>
          </a:r>
          <a:r>
            <a:rPr lang="ru-RU" sz="3500" kern="1200" dirty="0" smtClean="0"/>
            <a:t>)</a:t>
          </a:r>
          <a:endParaRPr lang="ru-RU" sz="3500" kern="1200" dirty="0"/>
        </a:p>
      </dsp:txBody>
      <dsp:txXfrm>
        <a:off x="1004" y="1110629"/>
        <a:ext cx="3917900" cy="2350740"/>
      </dsp:txXfrm>
    </dsp:sp>
    <dsp:sp modelId="{30109612-D142-49EB-ADBA-F5D697EDE397}">
      <dsp:nvSpPr>
        <dsp:cNvPr id="0" name=""/>
        <dsp:cNvSpPr/>
      </dsp:nvSpPr>
      <dsp:spPr>
        <a:xfrm>
          <a:off x="4310695" y="1110629"/>
          <a:ext cx="3917900" cy="2350740"/>
        </a:xfrm>
        <a:prstGeom prst="rect">
          <a:avLst/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Широкий – управленческая концепция (Сорокин)</a:t>
          </a:r>
          <a:endParaRPr lang="ru-RU" sz="3500" kern="1200" dirty="0"/>
        </a:p>
      </dsp:txBody>
      <dsp:txXfrm>
        <a:off x="4310695" y="1110629"/>
        <a:ext cx="3917900" cy="23507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9ED79A-7543-4CB6-9CDE-D1AD5ADB16B8}">
      <dsp:nvSpPr>
        <dsp:cNvPr id="0" name=""/>
        <dsp:cNvSpPr/>
      </dsp:nvSpPr>
      <dsp:spPr>
        <a:xfrm>
          <a:off x="0" y="1379003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EAF389-8F0D-4D7B-9DC6-C29780A4A306}">
      <dsp:nvSpPr>
        <dsp:cNvPr id="0" name=""/>
        <dsp:cNvSpPr/>
      </dsp:nvSpPr>
      <dsp:spPr>
        <a:xfrm>
          <a:off x="411480" y="1106436"/>
          <a:ext cx="6398431" cy="53824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Административно-процедурная деятельность</a:t>
          </a:r>
          <a:endParaRPr lang="ru-RU" sz="1800" kern="1200" dirty="0"/>
        </a:p>
      </dsp:txBody>
      <dsp:txXfrm>
        <a:off x="437755" y="1132711"/>
        <a:ext cx="6345881" cy="485696"/>
      </dsp:txXfrm>
    </dsp:sp>
    <dsp:sp modelId="{CA5B567E-5E1B-40EC-B87F-FE10F9A2D2B3}">
      <dsp:nvSpPr>
        <dsp:cNvPr id="0" name=""/>
        <dsp:cNvSpPr/>
      </dsp:nvSpPr>
      <dsp:spPr>
        <a:xfrm>
          <a:off x="0" y="2195483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hueOff val="8797670"/>
              <a:satOff val="-20044"/>
              <a:lumOff val="80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E6B49F-4E65-45F1-A1EE-4CE14AC67FD5}">
      <dsp:nvSpPr>
        <dsp:cNvPr id="0" name=""/>
        <dsp:cNvSpPr/>
      </dsp:nvSpPr>
      <dsp:spPr>
        <a:xfrm>
          <a:off x="411480" y="1929803"/>
          <a:ext cx="6480810" cy="531360"/>
        </a:xfrm>
        <a:prstGeom prst="roundRect">
          <a:avLst/>
        </a:prstGeom>
        <a:solidFill>
          <a:schemeClr val="accent3">
            <a:hueOff val="8797670"/>
            <a:satOff val="-20044"/>
            <a:lumOff val="804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Административно-</a:t>
          </a:r>
          <a:r>
            <a:rPr lang="ru-RU" sz="1800" kern="1200" dirty="0" err="1" smtClean="0"/>
            <a:t>юрисдикционная</a:t>
          </a:r>
          <a:r>
            <a:rPr lang="ru-RU" sz="1800" kern="1200" dirty="0" smtClean="0"/>
            <a:t> деятельность</a:t>
          </a:r>
          <a:endParaRPr lang="ru-RU" sz="1800" kern="1200" dirty="0"/>
        </a:p>
      </dsp:txBody>
      <dsp:txXfrm>
        <a:off x="437419" y="1955742"/>
        <a:ext cx="6428932" cy="479482"/>
      </dsp:txXfrm>
    </dsp:sp>
    <dsp:sp modelId="{044A0E3C-3286-41F7-B3DE-1A47ACC9CBCF}">
      <dsp:nvSpPr>
        <dsp:cNvPr id="0" name=""/>
        <dsp:cNvSpPr/>
      </dsp:nvSpPr>
      <dsp:spPr>
        <a:xfrm>
          <a:off x="0" y="3011963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hueOff val="17595341"/>
              <a:satOff val="-40088"/>
              <a:lumOff val="160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3DE781-EAA4-446C-A3D0-0FCD0F396C3E}">
      <dsp:nvSpPr>
        <dsp:cNvPr id="0" name=""/>
        <dsp:cNvSpPr/>
      </dsp:nvSpPr>
      <dsp:spPr>
        <a:xfrm>
          <a:off x="411480" y="2746283"/>
          <a:ext cx="6398431" cy="531360"/>
        </a:xfrm>
        <a:prstGeom prst="roundRect">
          <a:avLst/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Административное судопроизводство</a:t>
          </a:r>
          <a:endParaRPr lang="ru-RU" sz="1800" kern="1200" dirty="0"/>
        </a:p>
      </dsp:txBody>
      <dsp:txXfrm>
        <a:off x="437419" y="2772222"/>
        <a:ext cx="6346553" cy="4794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3BBB1E-2878-4C8F-AE82-7A7E26ED23B3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60F541-58D1-492C-8081-B0DEAEBC0A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226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0F541-58D1-492C-8081-B0DEAEBC0AA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373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05EF-1908-413D-99F2-7E96ED674ED7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93618F-3271-4C84-B9A0-2B7E376E149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05EF-1908-413D-99F2-7E96ED674ED7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618F-3271-4C84-B9A0-2B7E376E14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05EF-1908-413D-99F2-7E96ED674ED7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618F-3271-4C84-B9A0-2B7E376E14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0CA05EF-1908-413D-99F2-7E96ED674ED7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993618F-3271-4C84-B9A0-2B7E376E1492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05EF-1908-413D-99F2-7E96ED674ED7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618F-3271-4C84-B9A0-2B7E376E149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05EF-1908-413D-99F2-7E96ED674ED7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618F-3271-4C84-B9A0-2B7E376E149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618F-3271-4C84-B9A0-2B7E376E149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05EF-1908-413D-99F2-7E96ED674ED7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05EF-1908-413D-99F2-7E96ED674ED7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618F-3271-4C84-B9A0-2B7E376E149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05EF-1908-413D-99F2-7E96ED674ED7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618F-3271-4C84-B9A0-2B7E376E14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0CA05EF-1908-413D-99F2-7E96ED674ED7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993618F-3271-4C84-B9A0-2B7E376E149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05EF-1908-413D-99F2-7E96ED674ED7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93618F-3271-4C84-B9A0-2B7E376E149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0CA05EF-1908-413D-99F2-7E96ED674ED7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993618F-3271-4C84-B9A0-2B7E376E1492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1080119"/>
          </a:xfrm>
        </p:spPr>
        <p:txBody>
          <a:bodyPr>
            <a:normAutofit/>
          </a:bodyPr>
          <a:lstStyle/>
          <a:p>
            <a:r>
              <a:rPr lang="ru-RU" dirty="0" smtClean="0"/>
              <a:t>Автор: Ведяшкин Сергей Викторович,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792088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spc="0" smtClean="0">
                <a:ln>
                  <a:noFill/>
                </a:ln>
                <a:solidFill>
                  <a:srgbClr val="FFFF00"/>
                </a:solidFill>
                <a:effectLst/>
              </a:rPr>
              <a:t>Административный </a:t>
            </a:r>
            <a:r>
              <a:rPr lang="ru-RU" sz="2800" spc="0" dirty="0" smtClean="0">
                <a:ln>
                  <a:noFill/>
                </a:ln>
                <a:solidFill>
                  <a:srgbClr val="FFFF00"/>
                </a:solidFill>
                <a:effectLst/>
              </a:rPr>
              <a:t>процесс</a:t>
            </a:r>
            <a:endParaRPr lang="ru-RU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57200" y="2924943"/>
            <a:ext cx="8229600" cy="481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532856" y="514207"/>
            <a:ext cx="62395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Административное право </a:t>
            </a:r>
            <a:r>
              <a:rPr lang="ru-RU" sz="3200" dirty="0" smtClean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11891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ru-RU" sz="4000" dirty="0" smtClean="0"/>
              <a:t>1. правотворческая;</a:t>
            </a:r>
          </a:p>
          <a:p>
            <a:pPr algn="just">
              <a:buFontTx/>
              <a:buChar char="-"/>
            </a:pPr>
            <a:r>
              <a:rPr lang="ru-RU" sz="4000" dirty="0" smtClean="0"/>
              <a:t>2. регистрационная;</a:t>
            </a:r>
          </a:p>
          <a:p>
            <a:pPr algn="just">
              <a:buFontTx/>
              <a:buChar char="-"/>
            </a:pPr>
            <a:r>
              <a:rPr lang="ru-RU" sz="4000" dirty="0" smtClean="0"/>
              <a:t>3. лицензионно-разрешительная;</a:t>
            </a:r>
          </a:p>
          <a:p>
            <a:pPr algn="just">
              <a:buFontTx/>
              <a:buChar char="-"/>
            </a:pPr>
            <a:r>
              <a:rPr lang="ru-RU" sz="4000" dirty="0" smtClean="0"/>
              <a:t>4. экспертная;</a:t>
            </a:r>
          </a:p>
          <a:p>
            <a:pPr algn="just">
              <a:buFontTx/>
              <a:buChar char="-"/>
            </a:pPr>
            <a:r>
              <a:rPr lang="ru-RU" sz="4000" dirty="0" smtClean="0"/>
              <a:t>5. иные.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/>
              <a:t>Виды административных процедур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72123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7211522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Правотвор</a:t>
            </a:r>
            <a:r>
              <a:rPr lang="ru-RU" dirty="0"/>
              <a:t>ч</a:t>
            </a:r>
            <a:r>
              <a:rPr lang="ru-RU" dirty="0" smtClean="0"/>
              <a:t>ество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5338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ТС;</a:t>
            </a:r>
          </a:p>
          <a:p>
            <a:r>
              <a:rPr lang="ru-RU" dirty="0" smtClean="0"/>
              <a:t>Недвижимости (прав на нее);</a:t>
            </a:r>
          </a:p>
          <a:p>
            <a:r>
              <a:rPr lang="ru-RU" dirty="0" smtClean="0"/>
              <a:t>Актов гражданского состояния;</a:t>
            </a:r>
          </a:p>
          <a:p>
            <a:r>
              <a:rPr lang="ru-RU" dirty="0" smtClean="0"/>
              <a:t>Юридических лиц и индивидуальных предпринимателей;</a:t>
            </a:r>
          </a:p>
          <a:p>
            <a:r>
              <a:rPr lang="ru-RU" dirty="0" smtClean="0"/>
              <a:t>и т.д.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Регистрация </a:t>
            </a:r>
            <a:br>
              <a:rPr lang="ru-RU" dirty="0" smtClean="0"/>
            </a:br>
            <a:r>
              <a:rPr lang="ru-RU" dirty="0" smtClean="0"/>
              <a:t>(регистрационное производство)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037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7125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Вид контрольно-надзорной деятельности;</a:t>
            </a:r>
          </a:p>
          <a:p>
            <a:r>
              <a:rPr lang="ru-RU" dirty="0" smtClean="0"/>
              <a:t>Осуществляется на федеральном и региональном уровнях;</a:t>
            </a:r>
          </a:p>
          <a:p>
            <a:r>
              <a:rPr lang="ru-RU" dirty="0" smtClean="0"/>
              <a:t>Сложная система нормативного </a:t>
            </a:r>
            <a:r>
              <a:rPr lang="ru-RU" dirty="0" err="1" smtClean="0"/>
              <a:t>опосредования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Результат предоставление или отказ в предоставлении лицензии (например, на осуществление образовательной деятельности)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Лицензирование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4563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Экологическая экспертиза;</a:t>
            </a:r>
          </a:p>
          <a:p>
            <a:r>
              <a:rPr lang="ru-RU" dirty="0" smtClean="0"/>
              <a:t>Экспертиза промышленной безопасности;</a:t>
            </a:r>
          </a:p>
          <a:p>
            <a:r>
              <a:rPr lang="ru-RU" dirty="0" smtClean="0"/>
              <a:t>Не стоит отождествлять с видами, например, судебной экспертизы!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Экспертиза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8372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52128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Административно-</a:t>
            </a:r>
            <a:r>
              <a:rPr lang="ru-RU" dirty="0" err="1" smtClean="0">
                <a:solidFill>
                  <a:srgbClr val="00B0F0"/>
                </a:solidFill>
              </a:rPr>
              <a:t>юрисдикционная</a:t>
            </a:r>
            <a:r>
              <a:rPr lang="ru-RU" dirty="0" smtClean="0">
                <a:solidFill>
                  <a:srgbClr val="00B0F0"/>
                </a:solidFill>
              </a:rPr>
              <a:t> деятельность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ru-RU" sz="4000" dirty="0" smtClean="0">
                <a:solidFill>
                  <a:srgbClr val="002060"/>
                </a:solidFill>
              </a:rPr>
              <a:t>разрешение конфликта, </a:t>
            </a:r>
          </a:p>
          <a:p>
            <a:pPr algn="just"/>
            <a:r>
              <a:rPr lang="ru-RU" sz="4000" dirty="0" smtClean="0">
                <a:solidFill>
                  <a:srgbClr val="002060"/>
                </a:solidFill>
              </a:rPr>
              <a:t>защита нарушенного права, </a:t>
            </a:r>
          </a:p>
          <a:p>
            <a:pPr algn="just"/>
            <a:r>
              <a:rPr lang="ru-RU" sz="4000" dirty="0" smtClean="0">
                <a:solidFill>
                  <a:srgbClr val="002060"/>
                </a:solidFill>
              </a:rPr>
              <a:t>привлечение к ответственности,</a:t>
            </a:r>
          </a:p>
          <a:p>
            <a:pPr algn="just"/>
            <a:r>
              <a:rPr lang="ru-RU" sz="4000" dirty="0" smtClean="0">
                <a:solidFill>
                  <a:srgbClr val="002060"/>
                </a:solidFill>
              </a:rPr>
              <a:t>строгое соответствие закону,</a:t>
            </a:r>
          </a:p>
          <a:p>
            <a:pPr algn="just"/>
            <a:r>
              <a:rPr lang="ru-RU" sz="4000" dirty="0" smtClean="0">
                <a:solidFill>
                  <a:srgbClr val="002060"/>
                </a:solidFill>
              </a:rPr>
              <a:t>реализуется уполномоченными субъектами!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492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1"/>
            <a:ext cx="8229600" cy="504055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Виды административно-</a:t>
            </a:r>
            <a:r>
              <a:rPr lang="ru-RU" sz="2400" dirty="0" err="1" smtClean="0">
                <a:solidFill>
                  <a:srgbClr val="0070C0"/>
                </a:solidFill>
              </a:rPr>
              <a:t>юрисдикционных</a:t>
            </a:r>
            <a:r>
              <a:rPr lang="ru-RU" sz="2400" dirty="0" smtClean="0">
                <a:solidFill>
                  <a:srgbClr val="0070C0"/>
                </a:solidFill>
              </a:rPr>
              <a:t> производств</a:t>
            </a:r>
            <a:endParaRPr lang="ru-RU" sz="2400" dirty="0">
              <a:solidFill>
                <a:srgbClr val="0070C0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5169164"/>
              </p:ext>
            </p:extLst>
          </p:nvPr>
        </p:nvGraphicFramePr>
        <p:xfrm>
          <a:off x="457200" y="765175"/>
          <a:ext cx="8229600" cy="5688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29921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88368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Дисциплинарное производство</a:t>
            </a:r>
            <a:br>
              <a:rPr lang="ru-RU" dirty="0" smtClean="0"/>
            </a:br>
            <a:r>
              <a:rPr lang="ru-RU" dirty="0" smtClean="0"/>
              <a:t>(стадии)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2426527"/>
              </p:ext>
            </p:extLst>
          </p:nvPr>
        </p:nvGraphicFramePr>
        <p:xfrm>
          <a:off x="457200" y="1412776"/>
          <a:ext cx="8229600" cy="4683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55529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ru-RU" dirty="0" smtClean="0"/>
              <a:t>Вид судопроизводства;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Судебный способ защиты нарушенных прав физических и юридических лиц от незаконных действий публичной администрации;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Особенности применения к делам об административных правонарушениях!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Нормативная основа – КАС РФ!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Административное судопроизводство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16263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Основным видом является обжалование действий (бездействий) и решений органов государственного управления и их должностных лиц;</a:t>
            </a:r>
          </a:p>
          <a:p>
            <a:r>
              <a:rPr lang="ru-RU" dirty="0" smtClean="0"/>
              <a:t>Обжалование актов органов государственных органов управления и их должностных лиц, включая нормативно-правовые акты;</a:t>
            </a:r>
          </a:p>
          <a:p>
            <a:r>
              <a:rPr lang="ru-RU" dirty="0" smtClean="0"/>
              <a:t>Основание – административное исковое заявление;</a:t>
            </a:r>
          </a:p>
          <a:p>
            <a:r>
              <a:rPr lang="ru-RU" dirty="0" smtClean="0"/>
              <a:t>Стороны: административный истец, административный ответчик.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Виды, основание обращения в судебные органы, стороны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2604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64807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/>
              <a:t>Темы </a:t>
            </a:r>
            <a:r>
              <a:rPr lang="ru-RU" sz="3200" dirty="0" err="1" smtClean="0"/>
              <a:t>вебинаров</a:t>
            </a:r>
            <a:r>
              <a:rPr lang="ru-RU" sz="3200" dirty="0" smtClean="0"/>
              <a:t> текущего семестра</a:t>
            </a:r>
            <a:endParaRPr 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43264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Административный </a:t>
            </a:r>
            <a:r>
              <a:rPr lang="ru-RU" dirty="0">
                <a:solidFill>
                  <a:srgbClr val="FFFF00"/>
                </a:solidFill>
              </a:rPr>
              <a:t>процесс</a:t>
            </a:r>
            <a:r>
              <a:rPr lang="ru-RU" dirty="0" smtClean="0">
                <a:solidFill>
                  <a:srgbClr val="FFFF00"/>
                </a:solidFill>
              </a:rPr>
              <a:t>;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20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19328"/>
          </a:xfrm>
          <a:solidFill>
            <a:srgbClr val="00206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8000" dirty="0" smtClean="0"/>
          </a:p>
          <a:p>
            <a:pPr marL="0" indent="0" algn="ctr">
              <a:buNone/>
            </a:pPr>
            <a:r>
              <a:rPr lang="ru-RU" sz="8000" dirty="0" smtClean="0"/>
              <a:t>Спасибо за внимание!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3283942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88368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Сущность процесса, процессуальной деятельности</a:t>
            </a:r>
            <a:endParaRPr lang="ru-RU" dirty="0">
              <a:solidFill>
                <a:srgbClr val="00B0F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6352569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1091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Административный процесс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9750034"/>
              </p:ext>
            </p:extLst>
          </p:nvPr>
        </p:nvGraphicFramePr>
        <p:xfrm>
          <a:off x="457200" y="1052736"/>
          <a:ext cx="8229600" cy="5616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8966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законность</a:t>
            </a:r>
            <a:r>
              <a:rPr lang="ru-RU" dirty="0"/>
              <a:t>;</a:t>
            </a:r>
          </a:p>
          <a:p>
            <a:r>
              <a:rPr lang="ru-RU" dirty="0" smtClean="0"/>
              <a:t>объективность </a:t>
            </a:r>
            <a:r>
              <a:rPr lang="ru-RU" dirty="0"/>
              <a:t>(материальная истина);</a:t>
            </a:r>
          </a:p>
          <a:p>
            <a:r>
              <a:rPr lang="ru-RU" dirty="0" smtClean="0"/>
              <a:t>равенство </a:t>
            </a:r>
            <a:r>
              <a:rPr lang="ru-RU" dirty="0"/>
              <a:t>человека и гражданина перед законом и органом, разрешающим дело;</a:t>
            </a:r>
          </a:p>
          <a:p>
            <a:r>
              <a:rPr lang="ru-RU" dirty="0" smtClean="0"/>
              <a:t>гласность </a:t>
            </a:r>
            <a:r>
              <a:rPr lang="ru-RU" dirty="0"/>
              <a:t>административного процесса;</a:t>
            </a:r>
          </a:p>
          <a:p>
            <a:r>
              <a:rPr lang="ru-RU" dirty="0" smtClean="0"/>
              <a:t>ведение </a:t>
            </a:r>
            <a:r>
              <a:rPr lang="ru-RU" dirty="0"/>
              <a:t>дела на национальном языке;</a:t>
            </a:r>
          </a:p>
          <a:p>
            <a:r>
              <a:rPr lang="ru-RU" dirty="0" smtClean="0"/>
              <a:t>экономичность </a:t>
            </a:r>
            <a:r>
              <a:rPr lang="ru-RU" dirty="0"/>
              <a:t>и эффективность процесса;</a:t>
            </a:r>
          </a:p>
          <a:p>
            <a:r>
              <a:rPr lang="ru-RU" dirty="0" smtClean="0"/>
              <a:t>ответственность </a:t>
            </a:r>
            <a:r>
              <a:rPr lang="ru-RU" dirty="0"/>
              <a:t>за нарушение правил процесса и за принятый акт (решение)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Принципы административного процесса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3164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828328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Подходы к определению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163972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92913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Структура административного процесса</a:t>
            </a:r>
            <a:endParaRPr lang="ru-RU" sz="3600" dirty="0">
              <a:solidFill>
                <a:srgbClr val="FFFF0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2464983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4327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Административные процедуры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43264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/>
              <a:t>«Позитивная» деятельность органов государственного управления, в том числе органов исполнительной власти, в пределах их полномочий, направленная на обеспечение реализации прав, свобод и интересов иных, невластных субъектов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11302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5272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>
              <a:buFont typeface="Arial"/>
              <a:buChar char="•"/>
            </a:pPr>
            <a:r>
              <a:rPr lang="ru-RU" dirty="0">
                <a:solidFill>
                  <a:srgbClr val="000000"/>
                </a:solidFill>
                <a:latin typeface="Arial"/>
              </a:rPr>
              <a:t>реализация компетенции соответствующего исполнительного органа публичной власти. При этом властные административные полномочия обеспечивают исполнение соответствующих функций управления;</a:t>
            </a:r>
          </a:p>
          <a:p>
            <a:pPr>
              <a:buFont typeface="Arial"/>
              <a:buChar char="•"/>
            </a:pPr>
            <a:r>
              <a:rPr lang="ru-RU" dirty="0">
                <a:solidFill>
                  <a:srgbClr val="000000"/>
                </a:solidFill>
                <a:latin typeface="Arial"/>
              </a:rPr>
              <a:t>создание процедурных форм, способствующих реализации прав и свобод человека и гражданина, а также законных интересов организаций, юридических лиц, индивидуальных предпринимателей;</a:t>
            </a:r>
          </a:p>
          <a:p>
            <a:pPr>
              <a:buFont typeface="Arial"/>
              <a:buChar char="•"/>
            </a:pPr>
            <a:r>
              <a:rPr lang="ru-RU" dirty="0">
                <a:solidFill>
                  <a:srgbClr val="000000"/>
                </a:solidFill>
                <a:latin typeface="Arial"/>
              </a:rPr>
              <a:t>правовая форма осуществления публичного управления и исполнительной власти;</a:t>
            </a:r>
          </a:p>
          <a:p>
            <a:pPr>
              <a:buFont typeface="Arial"/>
              <a:buChar char="•"/>
            </a:pPr>
            <a:r>
              <a:rPr lang="ru-RU" dirty="0">
                <a:solidFill>
                  <a:srgbClr val="000000"/>
                </a:solidFill>
                <a:latin typeface="Arial"/>
              </a:rPr>
              <a:t>нормативность административных процедур, т. 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е.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нормативно установленный порядок их применения;</a:t>
            </a:r>
          </a:p>
          <a:p>
            <a:pPr>
              <a:buFont typeface="Arial"/>
              <a:buChar char="•"/>
            </a:pPr>
            <a:r>
              <a:rPr lang="ru-RU" dirty="0">
                <a:solidFill>
                  <a:srgbClr val="000000"/>
                </a:solidFill>
                <a:latin typeface="Arial"/>
              </a:rPr>
              <a:t>административно-правовая регламентация целей и задач соответствующей административной процедуры;</a:t>
            </a:r>
          </a:p>
          <a:p>
            <a:pPr>
              <a:buFont typeface="Arial"/>
              <a:buChar char="•"/>
            </a:pPr>
            <a:r>
              <a:rPr lang="ru-RU" dirty="0">
                <a:solidFill>
                  <a:srgbClr val="000000"/>
                </a:solidFill>
                <a:latin typeface="Arial"/>
              </a:rPr>
              <a:t>определение административно-правового статуса участников (субъектов) административных процедур, т. е. субъектов процедурных правоотношений;</a:t>
            </a:r>
          </a:p>
          <a:p>
            <a:pPr>
              <a:buFont typeface="Arial"/>
              <a:buChar char="•"/>
            </a:pPr>
            <a:r>
              <a:rPr lang="ru-RU" dirty="0" smtClean="0">
                <a:solidFill>
                  <a:srgbClr val="000000"/>
                </a:solidFill>
                <a:latin typeface="Arial"/>
              </a:rPr>
              <a:t>связь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реализации административной процедуры с применением норм различных отраслей материального права;</a:t>
            </a:r>
          </a:p>
          <a:p>
            <a:pPr>
              <a:buFont typeface="Arial"/>
              <a:buChar char="•"/>
            </a:pPr>
            <a:r>
              <a:rPr lang="ru-RU" dirty="0">
                <a:solidFill>
                  <a:srgbClr val="000000"/>
                </a:solidFill>
                <a:latin typeface="Arial"/>
              </a:rPr>
              <a:t>принятие различных правовых актов управления (как промежуточных, так и окончательных).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dirty="0" smtClean="0"/>
              <a:t>Признаки административных процедур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395631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749</TotalTime>
  <Words>548</Words>
  <Application>Microsoft Office PowerPoint</Application>
  <PresentationFormat>Экран (4:3)</PresentationFormat>
  <Paragraphs>90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Бумажная</vt:lpstr>
      <vt:lpstr>Административный процесс</vt:lpstr>
      <vt:lpstr>Темы вебинаров текущего семестра</vt:lpstr>
      <vt:lpstr>Сущность процесса, процессуальной деятельности</vt:lpstr>
      <vt:lpstr>Административный процесс</vt:lpstr>
      <vt:lpstr>Принципы административного процесса</vt:lpstr>
      <vt:lpstr>Подходы к определению</vt:lpstr>
      <vt:lpstr>Структура административного процесса</vt:lpstr>
      <vt:lpstr>Административные процедуры</vt:lpstr>
      <vt:lpstr>Признаки административных процедур</vt:lpstr>
      <vt:lpstr>Виды административных процедур</vt:lpstr>
      <vt:lpstr>Правотворчество</vt:lpstr>
      <vt:lpstr>Регистрация  (регистрационное производство)</vt:lpstr>
      <vt:lpstr>Лицензирование</vt:lpstr>
      <vt:lpstr>   Экспертиза</vt:lpstr>
      <vt:lpstr>Административно-юрисдикционная деятельность</vt:lpstr>
      <vt:lpstr>Виды административно-юрисдикционных производств</vt:lpstr>
      <vt:lpstr>Дисциплинарное производство (стадии)</vt:lpstr>
      <vt:lpstr>Административное судопроизводство</vt:lpstr>
      <vt:lpstr>Виды, основание обращения в судебные органы, стороны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Сущность административного права и административные правоотношения</dc:title>
  <dc:creator>Worker</dc:creator>
  <cp:lastModifiedBy>Worker</cp:lastModifiedBy>
  <cp:revision>87</cp:revision>
  <dcterms:created xsi:type="dcterms:W3CDTF">2018-04-12T17:11:23Z</dcterms:created>
  <dcterms:modified xsi:type="dcterms:W3CDTF">2020-03-18T08:43:45Z</dcterms:modified>
</cp:coreProperties>
</file>